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0" r:id="rId4"/>
  </p:sldMasterIdLst>
  <p:notesMasterIdLst>
    <p:notesMasterId r:id="rId21"/>
  </p:notesMasterIdLst>
  <p:sldIdLst>
    <p:sldId id="256" r:id="rId5"/>
    <p:sldId id="257" r:id="rId6"/>
    <p:sldId id="259" r:id="rId7"/>
    <p:sldId id="264" r:id="rId8"/>
    <p:sldId id="265" r:id="rId9"/>
    <p:sldId id="260" r:id="rId10"/>
    <p:sldId id="261" r:id="rId11"/>
    <p:sldId id="262" r:id="rId12"/>
    <p:sldId id="268" r:id="rId13"/>
    <p:sldId id="269" r:id="rId14"/>
    <p:sldId id="275" r:id="rId15"/>
    <p:sldId id="270" r:id="rId16"/>
    <p:sldId id="274" r:id="rId17"/>
    <p:sldId id="271" r:id="rId18"/>
    <p:sldId id="272" r:id="rId19"/>
    <p:sldId id="26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705"/>
  </p:normalViewPr>
  <p:slideViewPr>
    <p:cSldViewPr snapToGrid="0" snapToObjects="1">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Roberts" userId="4fc1353d-4aea-4cf5-b79a-cbbc05937360" providerId="ADAL" clId="{1B53815B-E4E2-4406-8864-07F376BB63CC}"/>
    <pc:docChg chg="undo custSel addSld delSld modSld sldOrd">
      <pc:chgData name="Julie Roberts" userId="4fc1353d-4aea-4cf5-b79a-cbbc05937360" providerId="ADAL" clId="{1B53815B-E4E2-4406-8864-07F376BB63CC}" dt="2026-04-10T18:37:04.863" v="750" actId="47"/>
      <pc:docMkLst>
        <pc:docMk/>
      </pc:docMkLst>
      <pc:sldChg chg="modSp mod">
        <pc:chgData name="Julie Roberts" userId="4fc1353d-4aea-4cf5-b79a-cbbc05937360" providerId="ADAL" clId="{1B53815B-E4E2-4406-8864-07F376BB63CC}" dt="2026-03-11T14:18:18.039" v="711" actId="5793"/>
        <pc:sldMkLst>
          <pc:docMk/>
          <pc:sldMk cId="3394134363" sldId="257"/>
        </pc:sldMkLst>
        <pc:spChg chg="mod">
          <ac:chgData name="Julie Roberts" userId="4fc1353d-4aea-4cf5-b79a-cbbc05937360" providerId="ADAL" clId="{1B53815B-E4E2-4406-8864-07F376BB63CC}" dt="2026-03-11T14:18:18.039" v="711" actId="5793"/>
          <ac:spMkLst>
            <pc:docMk/>
            <pc:sldMk cId="3394134363" sldId="257"/>
            <ac:spMk id="3" creationId="{FD7169A9-116F-E54B-B581-85F929D29BB1}"/>
          </ac:spMkLst>
        </pc:spChg>
      </pc:sldChg>
      <pc:sldChg chg="modSp mod ord">
        <pc:chgData name="Julie Roberts" userId="4fc1353d-4aea-4cf5-b79a-cbbc05937360" providerId="ADAL" clId="{1B53815B-E4E2-4406-8864-07F376BB63CC}" dt="2026-03-11T14:19:03.633" v="720" actId="27636"/>
        <pc:sldMkLst>
          <pc:docMk/>
          <pc:sldMk cId="16812897" sldId="259"/>
        </pc:sldMkLst>
        <pc:spChg chg="mod">
          <ac:chgData name="Julie Roberts" userId="4fc1353d-4aea-4cf5-b79a-cbbc05937360" providerId="ADAL" clId="{1B53815B-E4E2-4406-8864-07F376BB63CC}" dt="2026-03-11T14:19:03.633" v="720" actId="27636"/>
          <ac:spMkLst>
            <pc:docMk/>
            <pc:sldMk cId="16812897" sldId="259"/>
            <ac:spMk id="3" creationId="{9CD609F1-E454-F14B-83B2-DCB2FF52E261}"/>
          </ac:spMkLst>
        </pc:spChg>
      </pc:sldChg>
      <pc:sldChg chg="modSp mod ord">
        <pc:chgData name="Julie Roberts" userId="4fc1353d-4aea-4cf5-b79a-cbbc05937360" providerId="ADAL" clId="{1B53815B-E4E2-4406-8864-07F376BB63CC}" dt="2026-03-11T14:20:53.449" v="741" actId="20577"/>
        <pc:sldMkLst>
          <pc:docMk/>
          <pc:sldMk cId="1436888616" sldId="261"/>
        </pc:sldMkLst>
        <pc:spChg chg="mod">
          <ac:chgData name="Julie Roberts" userId="4fc1353d-4aea-4cf5-b79a-cbbc05937360" providerId="ADAL" clId="{1B53815B-E4E2-4406-8864-07F376BB63CC}" dt="2026-03-11T14:20:53.449" v="741" actId="20577"/>
          <ac:spMkLst>
            <pc:docMk/>
            <pc:sldMk cId="1436888616" sldId="261"/>
            <ac:spMk id="3" creationId="{07857395-8700-F140-96D6-4AAE177AC412}"/>
          </ac:spMkLst>
        </pc:spChg>
      </pc:sldChg>
      <pc:sldChg chg="ord">
        <pc:chgData name="Julie Roberts" userId="4fc1353d-4aea-4cf5-b79a-cbbc05937360" providerId="ADAL" clId="{1B53815B-E4E2-4406-8864-07F376BB63CC}" dt="2026-03-11T14:22:38.354" v="743"/>
        <pc:sldMkLst>
          <pc:docMk/>
          <pc:sldMk cId="1544229856" sldId="263"/>
        </pc:sldMkLst>
      </pc:sldChg>
      <pc:sldChg chg="addSp delSp modSp mod ord delAnim modAnim">
        <pc:chgData name="Julie Roberts" userId="4fc1353d-4aea-4cf5-b79a-cbbc05937360" providerId="ADAL" clId="{1B53815B-E4E2-4406-8864-07F376BB63CC}" dt="2026-03-11T14:19:58.021" v="731" actId="1076"/>
        <pc:sldMkLst>
          <pc:docMk/>
          <pc:sldMk cId="1758846009" sldId="264"/>
        </pc:sldMkLst>
        <pc:spChg chg="add mod">
          <ac:chgData name="Julie Roberts" userId="4fc1353d-4aea-4cf5-b79a-cbbc05937360" providerId="ADAL" clId="{1B53815B-E4E2-4406-8864-07F376BB63CC}" dt="2026-03-11T14:19:24.701" v="722" actId="21"/>
          <ac:spMkLst>
            <pc:docMk/>
            <pc:sldMk cId="1758846009" sldId="264"/>
            <ac:spMk id="4" creationId="{706484E8-0E73-7F8A-5302-1CF8FB9B9E62}"/>
          </ac:spMkLst>
        </pc:spChg>
        <pc:picChg chg="add mod">
          <ac:chgData name="Julie Roberts" userId="4fc1353d-4aea-4cf5-b79a-cbbc05937360" providerId="ADAL" clId="{1B53815B-E4E2-4406-8864-07F376BB63CC}" dt="2026-03-11T14:19:40.660" v="726" actId="14100"/>
          <ac:picMkLst>
            <pc:docMk/>
            <pc:sldMk cId="1758846009" sldId="264"/>
            <ac:picMk id="6" creationId="{0FA9BBDE-19FF-2146-9D1A-2D96CDCC2C2B}"/>
          </ac:picMkLst>
        </pc:picChg>
        <pc:picChg chg="add mod">
          <ac:chgData name="Julie Roberts" userId="4fc1353d-4aea-4cf5-b79a-cbbc05937360" providerId="ADAL" clId="{1B53815B-E4E2-4406-8864-07F376BB63CC}" dt="2026-03-11T14:19:58.021" v="731" actId="1076"/>
          <ac:picMkLst>
            <pc:docMk/>
            <pc:sldMk cId="1758846009" sldId="264"/>
            <ac:picMk id="8" creationId="{DBF2BF0A-82D2-F04B-A4F5-3C0444EA7B8F}"/>
          </ac:picMkLst>
        </pc:picChg>
        <pc:picChg chg="mod">
          <ac:chgData name="Julie Roberts" userId="4fc1353d-4aea-4cf5-b79a-cbbc05937360" providerId="ADAL" clId="{1B53815B-E4E2-4406-8864-07F376BB63CC}" dt="2026-03-11T14:19:32.370" v="723" actId="1076"/>
          <ac:picMkLst>
            <pc:docMk/>
            <pc:sldMk cId="1758846009" sldId="264"/>
            <ac:picMk id="13" creationId="{E24171D5-AFB7-8240-A93A-91D0F331E7DD}"/>
          </ac:picMkLst>
        </pc:picChg>
        <pc:picChg chg="mod">
          <ac:chgData name="Julie Roberts" userId="4fc1353d-4aea-4cf5-b79a-cbbc05937360" providerId="ADAL" clId="{1B53815B-E4E2-4406-8864-07F376BB63CC}" dt="2026-03-11T14:19:51.108" v="728" actId="1076"/>
          <ac:picMkLst>
            <pc:docMk/>
            <pc:sldMk cId="1758846009" sldId="264"/>
            <ac:picMk id="15" creationId="{66E4777A-A880-D940-982A-6658D55FBCDB}"/>
          </ac:picMkLst>
        </pc:picChg>
      </pc:sldChg>
      <pc:sldChg chg="addSp delSp modSp del mod">
        <pc:chgData name="Julie Roberts" userId="4fc1353d-4aea-4cf5-b79a-cbbc05937360" providerId="ADAL" clId="{1B53815B-E4E2-4406-8864-07F376BB63CC}" dt="2026-04-10T18:37:04.863" v="750" actId="47"/>
        <pc:sldMkLst>
          <pc:docMk/>
          <pc:sldMk cId="2339058986" sldId="266"/>
        </pc:sldMkLst>
        <pc:spChg chg="add mod">
          <ac:chgData name="Julie Roberts" userId="4fc1353d-4aea-4cf5-b79a-cbbc05937360" providerId="ADAL" clId="{1B53815B-E4E2-4406-8864-07F376BB63CC}" dt="2026-04-10T18:36:56.498" v="749" actId="478"/>
          <ac:spMkLst>
            <pc:docMk/>
            <pc:sldMk cId="2339058986" sldId="266"/>
            <ac:spMk id="4" creationId="{22EBE550-7E09-E8F9-55D8-EC2A41924E9C}"/>
          </ac:spMkLst>
        </pc:spChg>
        <pc:picChg chg="del">
          <ac:chgData name="Julie Roberts" userId="4fc1353d-4aea-4cf5-b79a-cbbc05937360" providerId="ADAL" clId="{1B53815B-E4E2-4406-8864-07F376BB63CC}" dt="2026-04-10T18:36:56.498" v="749" actId="478"/>
          <ac:picMkLst>
            <pc:docMk/>
            <pc:sldMk cId="2339058986" sldId="266"/>
            <ac:picMk id="5" creationId="{A3B782B3-D674-494E-A9FE-21FB1232E482}"/>
          </ac:picMkLst>
        </pc:picChg>
      </pc:sldChg>
      <pc:sldChg chg="modSp new mod">
        <pc:chgData name="Julie Roberts" userId="4fc1353d-4aea-4cf5-b79a-cbbc05937360" providerId="ADAL" clId="{1B53815B-E4E2-4406-8864-07F376BB63CC}" dt="2026-03-11T14:24:25.987" v="748" actId="20577"/>
        <pc:sldMkLst>
          <pc:docMk/>
          <pc:sldMk cId="136451769" sldId="272"/>
        </pc:sldMkLst>
        <pc:spChg chg="mod">
          <ac:chgData name="Julie Roberts" userId="4fc1353d-4aea-4cf5-b79a-cbbc05937360" providerId="ADAL" clId="{1B53815B-E4E2-4406-8864-07F376BB63CC}" dt="2026-03-11T14:24:25.987" v="748" actId="20577"/>
          <ac:spMkLst>
            <pc:docMk/>
            <pc:sldMk cId="136451769" sldId="272"/>
            <ac:spMk id="3" creationId="{36D70D64-34F0-75EA-193A-578E5327CE1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ECA8A1-AE01-1544-B0C4-8D81975278C3}" type="datetimeFigureOut">
              <a:rPr lang="en-US" smtClean="0"/>
              <a:t>4/10/2026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BB5446-1A94-8842-8230-A6292149E218}" type="slidenum">
              <a:rPr lang="en-US" smtClean="0"/>
              <a:t>‹#›</a:t>
            </a:fld>
            <a:endParaRPr lang="en-US"/>
          </a:p>
        </p:txBody>
      </p:sp>
    </p:spTree>
    <p:extLst>
      <p:ext uri="{BB962C8B-B14F-4D97-AF65-F5344CB8AC3E}">
        <p14:creationId xmlns:p14="http://schemas.microsoft.com/office/powerpoint/2010/main" val="38976781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9BB5446-1A94-8842-8230-A6292149E218}" type="slidenum">
              <a:rPr lang="en-US" smtClean="0"/>
              <a:t>4</a:t>
            </a:fld>
            <a:endParaRPr lang="en-US"/>
          </a:p>
        </p:txBody>
      </p:sp>
    </p:spTree>
    <p:extLst>
      <p:ext uri="{BB962C8B-B14F-4D97-AF65-F5344CB8AC3E}">
        <p14:creationId xmlns:p14="http://schemas.microsoft.com/office/powerpoint/2010/main" val="2420673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9BB5446-1A94-8842-8230-A6292149E218}" type="slidenum">
              <a:rPr lang="en-US" smtClean="0"/>
              <a:t>6</a:t>
            </a:fld>
            <a:endParaRPr lang="en-US"/>
          </a:p>
        </p:txBody>
      </p:sp>
    </p:spTree>
    <p:extLst>
      <p:ext uri="{BB962C8B-B14F-4D97-AF65-F5344CB8AC3E}">
        <p14:creationId xmlns:p14="http://schemas.microsoft.com/office/powerpoint/2010/main" val="6523324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40013" y="484479"/>
            <a:ext cx="6911974" cy="2954655"/>
          </a:xfrm>
        </p:spPr>
        <p:txBody>
          <a:bodyPr anchor="b">
            <a:normAutofit/>
          </a:bodyPr>
          <a:lstStyle>
            <a:lvl1pPr algn="ctr">
              <a:defRPr sz="5600" cap="all" spc="-100" baseline="0"/>
            </a:lvl1pPr>
          </a:lstStyle>
          <a:p>
            <a:r>
              <a:rPr lang="en-US"/>
              <a:t>Click to edit Master title style</a:t>
            </a:r>
            <a:endParaRPr lang="en-US" dirty="0"/>
          </a:p>
        </p:txBody>
      </p:sp>
      <p:sp>
        <p:nvSpPr>
          <p:cNvPr id="3" name="Subtitle 2"/>
          <p:cNvSpPr>
            <a:spLocks noGrp="1"/>
          </p:cNvSpPr>
          <p:nvPr>
            <p:ph type="subTitle" idx="1"/>
          </p:nvPr>
        </p:nvSpPr>
        <p:spPr>
          <a:xfrm>
            <a:off x="2640013" y="3799133"/>
            <a:ext cx="6911974" cy="1969841"/>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2395C5C9-164C-46B3-A87E-7660D39D3106}" type="datetime2">
              <a:rPr lang="en-US" smtClean="0"/>
              <a:t>Friday, April 10, 2026</a:t>
            </a:fld>
            <a:endParaRPr lang="en-US" dirty="0"/>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645734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720000" y="2541600"/>
            <a:ext cx="10728325" cy="3227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4DDCFF8A-AAF8-4A12-8A91-9CA0EAF6CBB9}" type="datetime2">
              <a:rPr lang="en-US" smtClean="0"/>
              <a:t>Friday, April 10, 2026</a:t>
            </a:fld>
            <a:endParaRPr lang="en-US" dirty="0"/>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601801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6" cy="2879724"/>
          </a:xfrm>
        </p:spPr>
        <p:txBody>
          <a:bodyPr anchor="b">
            <a:normAutofit/>
          </a:bodyPr>
          <a:lstStyle>
            <a:lvl1pPr>
              <a:defRPr sz="5600"/>
            </a:lvl1pPr>
          </a:lstStyle>
          <a:p>
            <a:r>
              <a:rPr lang="en-US"/>
              <a:t>Click to edit Master title style</a:t>
            </a:r>
            <a:endParaRPr lang="en-US" dirty="0"/>
          </a:p>
        </p:txBody>
      </p:sp>
      <p:sp>
        <p:nvSpPr>
          <p:cNvPr id="3" name="Text Placeholder 2"/>
          <p:cNvSpPr>
            <a:spLocks noGrp="1"/>
          </p:cNvSpPr>
          <p:nvPr>
            <p:ph type="body" idx="1"/>
          </p:nvPr>
        </p:nvSpPr>
        <p:spPr>
          <a:xfrm>
            <a:off x="719910" y="3858924"/>
            <a:ext cx="10728326" cy="1919076"/>
          </a:xfrm>
        </p:spPr>
        <p:txBody>
          <a:bodyPr>
            <a:normAutofit/>
          </a:bodyPr>
          <a:lstStyle>
            <a:lvl1pPr marL="0" indent="0">
              <a:buNone/>
              <a:defRPr sz="2800">
                <a:solidFill>
                  <a:schemeClr val="tx1">
                    <a:tint val="75000"/>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ABCC25C3-021A-4B0B-8F70-0C181FE1CF45}" type="datetime2">
              <a:rPr lang="en-US" smtClean="0"/>
              <a:t>Friday, April 10, 2026</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043272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200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8400" y="2541600"/>
            <a:ext cx="5003801" cy="3234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0C23D88D-8CEC-4ED9-A53B-5596187D9A16}" type="datetime2">
              <a:rPr lang="en-US" smtClean="0"/>
              <a:t>Friday, April 10, 2026</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02104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5" cy="673005"/>
          </a:xfrm>
        </p:spPr>
        <p:txBody>
          <a:bodyPr>
            <a:normAutofit/>
          </a:bodyPr>
          <a:lstStyle/>
          <a:p>
            <a:r>
              <a:rPr lang="en-US"/>
              <a:t>Click to edit Master title style</a:t>
            </a:r>
            <a:endParaRPr lang="en-US" dirty="0"/>
          </a:p>
        </p:txBody>
      </p:sp>
      <p:sp>
        <p:nvSpPr>
          <p:cNvPr id="3" name="Text Placeholder 2"/>
          <p:cNvSpPr>
            <a:spLocks noGrp="1"/>
          </p:cNvSpPr>
          <p:nvPr>
            <p:ph type="body" idx="1"/>
          </p:nvPr>
        </p:nvSpPr>
        <p:spPr>
          <a:xfrm>
            <a:off x="720000" y="1840698"/>
            <a:ext cx="5015638" cy="565796"/>
          </a:xfrm>
        </p:spPr>
        <p:txBody>
          <a:bodyPr wrap="square"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20000" y="2541600"/>
            <a:ext cx="5003801"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400" y="1840698"/>
            <a:ext cx="5015638" cy="565796"/>
          </a:xfrm>
        </p:spPr>
        <p:txBody>
          <a:bodyPr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4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731837" y="6138000"/>
            <a:ext cx="3095626" cy="720000"/>
          </a:xfrm>
          <a:prstGeom prst="rect">
            <a:avLst/>
          </a:prstGeom>
        </p:spPr>
        <p:txBody>
          <a:bodyPr/>
          <a:lstStyle/>
          <a:p>
            <a:fld id="{D2CCD382-DFDA-4722-A27A-59C21AD112F2}" type="datetime2">
              <a:rPr lang="en-US" smtClean="0"/>
              <a:t>Friday, April 10, 2026</a:t>
            </a:fld>
            <a:endParaRPr lang="en-US"/>
          </a:p>
        </p:txBody>
      </p:sp>
      <p:sp>
        <p:nvSpPr>
          <p:cNvPr id="8" name="Footer Placeholder 7"/>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9" name="Slide Number Placeholder 8"/>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6672282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731837" y="6138000"/>
            <a:ext cx="3095626" cy="720000"/>
          </a:xfrm>
          <a:prstGeom prst="rect">
            <a:avLst/>
          </a:prstGeom>
        </p:spPr>
        <p:txBody>
          <a:bodyPr/>
          <a:lstStyle/>
          <a:p>
            <a:fld id="{22F2A30D-1C09-413F-AAB1-38F366000715}" type="datetime2">
              <a:rPr lang="en-US" smtClean="0"/>
              <a:t>Friday, April 10, 2026</a:t>
            </a:fld>
            <a:endParaRPr lang="en-US"/>
          </a:p>
        </p:txBody>
      </p:sp>
      <p:sp>
        <p:nvSpPr>
          <p:cNvPr id="4" name="Footer Placeholder 3"/>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5" name="Slide Number Placeholder 4"/>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4243577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31837" y="6138000"/>
            <a:ext cx="3095626" cy="720000"/>
          </a:xfrm>
          <a:prstGeom prst="rect">
            <a:avLst/>
          </a:prstGeom>
        </p:spPr>
        <p:txBody>
          <a:bodyPr/>
          <a:lstStyle/>
          <a:p>
            <a:fld id="{6DB82B9C-D65E-4F64-95C3-B10F3B00F0D9}" type="datetime2">
              <a:rPr lang="en-US" smtClean="0"/>
              <a:t>Friday, April 10, 2026</a:t>
            </a:fld>
            <a:endParaRPr lang="en-US"/>
          </a:p>
        </p:txBody>
      </p:sp>
      <p:sp>
        <p:nvSpPr>
          <p:cNvPr id="3" name="Footer Placeholder 2"/>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4" name="Slide Number Placeholder 3"/>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470906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107463" cy="1477328"/>
          </a:xfrm>
        </p:spPr>
        <p:txBody>
          <a:bodyPr anchor="t" anchorCtr="0">
            <a:normAutofit/>
          </a:bodyPr>
          <a:lstStyle>
            <a:lvl1pPr>
              <a:lnSpc>
                <a:spcPct val="100000"/>
              </a:lnSpc>
              <a:defRPr sz="2800"/>
            </a:lvl1pPr>
          </a:lstStyle>
          <a:p>
            <a:r>
              <a:rPr lang="en-US"/>
              <a:t>Click to edit Master title style</a:t>
            </a:r>
            <a:endParaRPr lang="en-US" dirty="0"/>
          </a:p>
        </p:txBody>
      </p:sp>
      <p:sp>
        <p:nvSpPr>
          <p:cNvPr id="3" name="Content Placeholder 2"/>
          <p:cNvSpPr>
            <a:spLocks noGrp="1"/>
          </p:cNvSpPr>
          <p:nvPr>
            <p:ph idx="1"/>
          </p:nvPr>
        </p:nvSpPr>
        <p:spPr>
          <a:xfrm>
            <a:off x="4548188" y="584662"/>
            <a:ext cx="6911974" cy="5184313"/>
          </a:xfrm>
        </p:spPr>
        <p:txBody>
          <a:bodyPr/>
          <a:lstStyle>
            <a:lvl1pPr marL="0" indent="0">
              <a:lnSpc>
                <a:spcPct val="100000"/>
              </a:lnSpc>
              <a:buNone/>
              <a:defRPr sz="4800"/>
            </a:lvl1pPr>
            <a:lvl2pPr marL="914400" indent="-457200">
              <a:buFont typeface="Arial" panose="020B0604020202020204" pitchFamily="34" charset="0"/>
              <a:buChar char="•"/>
              <a:defRPr sz="2000"/>
            </a:lvl2pPr>
            <a:lvl3pPr marL="1257300" indent="-342900">
              <a:buFont typeface="Arial" panose="020B0604020202020204" pitchFamily="34" charset="0"/>
              <a:buChar char="•"/>
              <a:defRPr sz="2000"/>
            </a:lvl3pPr>
            <a:lvl4pPr marL="1714500" indent="-342900">
              <a:buFont typeface="Arial" panose="020B0604020202020204" pitchFamily="34" charset="0"/>
              <a:buChar char="•"/>
              <a:defRPr sz="2000"/>
            </a:lvl4pPr>
            <a:lvl5pPr marL="2171700" indent="-342900">
              <a:buFont typeface="Arial" panose="020B0604020202020204" pitchFamily="34" charset="0"/>
              <a:buChar cha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0000" y="2541600"/>
            <a:ext cx="3107463" cy="32318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B7F5FDCC-6AAC-4A08-B9E0-3793AB5E64C3}" type="datetime2">
              <a:rPr lang="en-US" smtClean="0"/>
              <a:t>Friday, April 10, 2026</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801163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095626" cy="1476000"/>
          </a:xfrm>
        </p:spPr>
        <p:txBody>
          <a:bodyPr anchor="t" anchorCtr="0">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8188" y="728664"/>
            <a:ext cx="6923812" cy="504031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0000" y="2541600"/>
            <a:ext cx="3095625" cy="3232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349FE94D-439C-40F1-900E-BC07940E3988}" type="datetime2">
              <a:rPr lang="en-US" smtClean="0"/>
              <a:t>Friday, April 10, 2026</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304147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720000" y="2636838"/>
            <a:ext cx="10728325" cy="31321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5B75179A-1E2B-41AB-B400-4F1B4022FAEE}" type="datetime2">
              <a:rPr lang="en-US" smtClean="0"/>
              <a:t>Friday, April 10, 2026</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201758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140486" y="720000"/>
            <a:ext cx="1477328" cy="5048975"/>
          </a:xfrm>
        </p:spPr>
        <p:txBody>
          <a:bodyPr vert="eaVert">
            <a:normAutofit/>
          </a:bodyPr>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31838" y="720000"/>
            <a:ext cx="8929614" cy="50489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05681D0F-6595-4F14-8EF3-954CD87C797B}" type="datetime2">
              <a:rPr lang="en-US" smtClean="0"/>
              <a:t>Friday, April 10, 2026</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601811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646535-AEF6-4883-A4F9-EEC1F8B4319E}"/>
              </a:ext>
            </a:extLst>
          </p:cNvPr>
          <p:cNvSpPr/>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20000" y="619200"/>
            <a:ext cx="10728322" cy="1477328"/>
          </a:xfrm>
          <a:prstGeom prst="rect">
            <a:avLst/>
          </a:prstGeom>
        </p:spPr>
        <p:txBody>
          <a:bodyPr vert="horz" wrap="square" lIns="0" tIns="0" rIns="0" bIns="0" rtlCol="0" anchor="t" anchorCtr="0">
            <a:normAutofit/>
          </a:bodyPr>
          <a:lstStyle/>
          <a:p>
            <a:endParaRPr lang="en-US" dirty="0"/>
          </a:p>
        </p:txBody>
      </p:sp>
      <p:sp>
        <p:nvSpPr>
          <p:cNvPr id="3" name="Text Placeholder 2"/>
          <p:cNvSpPr>
            <a:spLocks noGrp="1"/>
          </p:cNvSpPr>
          <p:nvPr>
            <p:ph type="body" idx="1"/>
          </p:nvPr>
        </p:nvSpPr>
        <p:spPr>
          <a:xfrm>
            <a:off x="720000" y="2541600"/>
            <a:ext cx="10728325" cy="3227375"/>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1837" y="6138000"/>
            <a:ext cx="3095626" cy="720000"/>
          </a:xfrm>
          <a:prstGeom prst="rect">
            <a:avLst/>
          </a:prstGeom>
        </p:spPr>
        <p:txBody>
          <a:bodyPr vert="horz" lIns="0" tIns="180000" rIns="0" bIns="180000" rtlCol="0" anchor="ctr"/>
          <a:lstStyle>
            <a:lvl1pPr algn="l">
              <a:lnSpc>
                <a:spcPct val="120000"/>
              </a:lnSpc>
              <a:defRPr sz="1200" spc="20" baseline="0">
                <a:solidFill>
                  <a:schemeClr val="tx1"/>
                </a:solidFill>
                <a:latin typeface="+mn-lt"/>
              </a:defRPr>
            </a:lvl1pPr>
          </a:lstStyle>
          <a:p>
            <a:fld id="{8DEA2CF1-0EB2-4673-802D-3371233E4A77}" type="datetime2">
              <a:rPr lang="en-US" smtClean="0"/>
              <a:t>Friday, April 10, 2026</a:t>
            </a:fld>
            <a:endParaRPr lang="en-US" dirty="0"/>
          </a:p>
        </p:txBody>
      </p:sp>
      <p:sp>
        <p:nvSpPr>
          <p:cNvPr id="5" name="Footer Placeholder 4"/>
          <p:cNvSpPr>
            <a:spLocks noGrp="1"/>
          </p:cNvSpPr>
          <p:nvPr>
            <p:ph type="ftr" sz="quarter" idx="3"/>
          </p:nvPr>
        </p:nvSpPr>
        <p:spPr>
          <a:xfrm>
            <a:off x="4548188" y="6138000"/>
            <a:ext cx="5003800" cy="720000"/>
          </a:xfrm>
          <a:prstGeom prst="rect">
            <a:avLst/>
          </a:prstGeom>
        </p:spPr>
        <p:txBody>
          <a:bodyPr vert="horz" lIns="0" tIns="180000" rIns="0" bIns="180000" rtlCol="0" anchor="ctr"/>
          <a:lstStyle>
            <a:lvl1pPr algn="ctr">
              <a:lnSpc>
                <a:spcPct val="120000"/>
              </a:lnSpc>
              <a:defRPr sz="1200" spc="20" baseline="0">
                <a:solidFill>
                  <a:schemeClr val="tx1"/>
                </a:solidFill>
                <a:latin typeface="+mn-lt"/>
              </a:defRPr>
            </a:lvl1pPr>
          </a:lstStyle>
          <a:p>
            <a:pPr algn="l"/>
            <a:r>
              <a:rPr lang="en-US"/>
              <a:t>Sample Footer Text</a:t>
            </a:r>
            <a:endParaRPr lang="en-US" dirty="0"/>
          </a:p>
        </p:txBody>
      </p:sp>
      <p:sp>
        <p:nvSpPr>
          <p:cNvPr id="6" name="Slide Number Placeholder 5"/>
          <p:cNvSpPr>
            <a:spLocks noGrp="1"/>
          </p:cNvSpPr>
          <p:nvPr>
            <p:ph type="sldNum" sz="quarter" idx="4"/>
          </p:nvPr>
        </p:nvSpPr>
        <p:spPr>
          <a:xfrm>
            <a:off x="10272713" y="6138000"/>
            <a:ext cx="1187449" cy="720000"/>
          </a:xfrm>
          <a:prstGeom prst="rect">
            <a:avLst/>
          </a:prstGeom>
        </p:spPr>
        <p:txBody>
          <a:bodyPr vert="horz" lIns="0" tIns="180000" rIns="0" bIns="180000" rtlCol="0" anchor="ctr"/>
          <a:lstStyle>
            <a:lvl1pPr algn="r">
              <a:lnSpc>
                <a:spcPct val="120000"/>
              </a:lnSpc>
              <a:defRPr sz="1200" spc="20" baseline="0">
                <a:solidFill>
                  <a:schemeClr val="tx1"/>
                </a:solidFill>
                <a:latin typeface="+mn-lt"/>
              </a:defRPr>
            </a:lvl1pPr>
          </a:lstStyle>
          <a:p>
            <a:fld id="{1621B6DD-29C1-4FEA-923F-71EA1347694C}" type="slidenum">
              <a:rPr lang="en-US" smtClean="0"/>
              <a:pPr/>
              <a:t>‹#›</a:t>
            </a:fld>
            <a:endParaRPr lang="en-US" dirty="0"/>
          </a:p>
        </p:txBody>
      </p:sp>
    </p:spTree>
    <p:extLst>
      <p:ext uri="{BB962C8B-B14F-4D97-AF65-F5344CB8AC3E}">
        <p14:creationId xmlns:p14="http://schemas.microsoft.com/office/powerpoint/2010/main" val="2907559788"/>
      </p:ext>
    </p:extLst>
  </p:cSld>
  <p:clrMap bg1="dk1" tx1="lt1" bg2="dk2" tx2="lt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9" r:id="rId6"/>
    <p:sldLayoutId id="2147483834" r:id="rId7"/>
    <p:sldLayoutId id="2147483835" r:id="rId8"/>
    <p:sldLayoutId id="2147483836" r:id="rId9"/>
    <p:sldLayoutId id="2147483838" r:id="rId10"/>
    <p:sldLayoutId id="2147483837" r:id="rId11"/>
  </p:sldLayoutIdLst>
  <p:hf sldNum="0" hdr="0" ftr="0" dt="0"/>
  <p:txStyles>
    <p:titleStyle>
      <a:lvl1pPr algn="l" defTabSz="914400" rtl="0" eaLnBrk="1" latinLnBrk="0" hangingPunct="1">
        <a:lnSpc>
          <a:spcPct val="88000"/>
        </a:lnSpc>
        <a:spcBef>
          <a:spcPct val="0"/>
        </a:spcBef>
        <a:buNone/>
        <a:defRPr sz="4400" kern="1200" cap="none" spc="4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1pPr>
      <a:lvl2pPr marL="6858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2pPr>
      <a:lvl3pPr marL="11430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3pPr>
      <a:lvl4pPr marL="16002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4pPr>
      <a:lvl5pPr marL="20574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id="{51D9FE0B-77D4-4343-99CB-8DC6B330F1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109586-06A2-394F-B1A0-A139C22315ED}"/>
              </a:ext>
            </a:extLst>
          </p:cNvPr>
          <p:cNvSpPr>
            <a:spLocks noGrp="1"/>
          </p:cNvSpPr>
          <p:nvPr>
            <p:ph type="ctrTitle"/>
          </p:nvPr>
        </p:nvSpPr>
        <p:spPr>
          <a:xfrm>
            <a:off x="3588181" y="720000"/>
            <a:ext cx="5015638" cy="2804400"/>
          </a:xfrm>
        </p:spPr>
        <p:txBody>
          <a:bodyPr>
            <a:normAutofit/>
          </a:bodyPr>
          <a:lstStyle/>
          <a:p>
            <a:r>
              <a:rPr lang="en-US" err="1"/>
              <a:t>Llandudno</a:t>
            </a:r>
            <a:r>
              <a:rPr lang="en-US"/>
              <a:t> y5 residential</a:t>
            </a:r>
          </a:p>
        </p:txBody>
      </p:sp>
      <p:sp>
        <p:nvSpPr>
          <p:cNvPr id="3" name="Subtitle 2">
            <a:extLst>
              <a:ext uri="{FF2B5EF4-FFF2-40B4-BE49-F238E27FC236}">
                <a16:creationId xmlns:a16="http://schemas.microsoft.com/office/drawing/2014/main" id="{443A3316-0DEE-D443-9D09-23944334F49C}"/>
              </a:ext>
            </a:extLst>
          </p:cNvPr>
          <p:cNvSpPr>
            <a:spLocks noGrp="1"/>
          </p:cNvSpPr>
          <p:nvPr>
            <p:ph type="subTitle" idx="1"/>
          </p:nvPr>
        </p:nvSpPr>
        <p:spPr>
          <a:xfrm>
            <a:off x="3588181" y="3830399"/>
            <a:ext cx="5015638" cy="1936800"/>
          </a:xfrm>
        </p:spPr>
        <p:txBody>
          <a:bodyPr>
            <a:normAutofit/>
          </a:bodyPr>
          <a:lstStyle/>
          <a:p>
            <a:r>
              <a:rPr lang="en-US" dirty="0">
                <a:solidFill>
                  <a:schemeClr val="tx2">
                    <a:lumMod val="90000"/>
                  </a:schemeClr>
                </a:solidFill>
              </a:rPr>
              <a:t>2026</a:t>
            </a:r>
          </a:p>
        </p:txBody>
      </p:sp>
      <p:pic>
        <p:nvPicPr>
          <p:cNvPr id="3080" name="Picture 8" descr="10 Best Things to Do in Llandudno - What is Llandudno Famous For? – Go  Guides">
            <a:extLst>
              <a:ext uri="{FF2B5EF4-FFF2-40B4-BE49-F238E27FC236}">
                <a16:creationId xmlns:a16="http://schemas.microsoft.com/office/drawing/2014/main" id="{597574B7-8640-4B4F-A5F5-28920C5A5D0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24" r="11888" b="-3"/>
          <a:stretch/>
        </p:blipFill>
        <p:spPr bwMode="auto">
          <a:xfrm>
            <a:off x="1" y="10"/>
            <a:ext cx="4455466" cy="3430791"/>
          </a:xfrm>
          <a:custGeom>
            <a:avLst/>
            <a:gdLst/>
            <a:ahLst/>
            <a:cxnLst/>
            <a:rect l="l" t="t" r="r" b="b"/>
            <a:pathLst>
              <a:path w="4455466" h="3430801">
                <a:moveTo>
                  <a:pt x="0" y="0"/>
                </a:moveTo>
                <a:lnTo>
                  <a:pt x="4455466" y="0"/>
                </a:lnTo>
                <a:lnTo>
                  <a:pt x="4203348" y="98577"/>
                </a:lnTo>
                <a:cubicBezTo>
                  <a:pt x="4032147" y="174775"/>
                  <a:pt x="3867541" y="268390"/>
                  <a:pt x="3717157" y="385307"/>
                </a:cubicBezTo>
                <a:cubicBezTo>
                  <a:pt x="3209493" y="685318"/>
                  <a:pt x="2760405" y="1430200"/>
                  <a:pt x="2532107" y="1957426"/>
                </a:cubicBezTo>
                <a:cubicBezTo>
                  <a:pt x="2361446" y="2353398"/>
                  <a:pt x="2323850" y="2753091"/>
                  <a:pt x="2331242" y="3153405"/>
                </a:cubicBezTo>
                <a:lnTo>
                  <a:pt x="2344493" y="3430801"/>
                </a:lnTo>
                <a:lnTo>
                  <a:pt x="0" y="3430801"/>
                </a:lnTo>
                <a:lnTo>
                  <a:pt x="0" y="0"/>
                </a:lnTo>
                <a:close/>
              </a:path>
            </a:pathLst>
          </a:custGeom>
          <a:noFill/>
          <a:extLst>
            <a:ext uri="{909E8E84-426E-40DD-AFC4-6F175D3DCCD1}">
              <a14:hiddenFill xmlns:a14="http://schemas.microsoft.com/office/drawing/2010/main">
                <a:solidFill>
                  <a:srgbClr val="FFFFFF"/>
                </a:solidFill>
              </a14:hiddenFill>
            </a:ext>
          </a:extLst>
        </p:spPr>
      </p:pic>
      <p:pic>
        <p:nvPicPr>
          <p:cNvPr id="4" name="Picture 3" descr="Bright white natural marble texture pattern">
            <a:extLst>
              <a:ext uri="{FF2B5EF4-FFF2-40B4-BE49-F238E27FC236}">
                <a16:creationId xmlns:a16="http://schemas.microsoft.com/office/drawing/2014/main" id="{7BD50618-D5CA-43F5-A211-A61CD06DE255}"/>
              </a:ext>
            </a:extLst>
          </p:cNvPr>
          <p:cNvPicPr>
            <a:picLocks noChangeAspect="1"/>
          </p:cNvPicPr>
          <p:nvPr/>
        </p:nvPicPr>
        <p:blipFill rotWithShape="1">
          <a:blip r:embed="rId3"/>
          <a:srcRect l="7779" r="5246" b="-3"/>
          <a:stretch/>
        </p:blipFill>
        <p:spPr>
          <a:xfrm>
            <a:off x="7721853" y="-3"/>
            <a:ext cx="4470148" cy="3430802"/>
          </a:xfrm>
          <a:custGeom>
            <a:avLst/>
            <a:gdLst/>
            <a:ahLst/>
            <a:cxnLst/>
            <a:rect l="l" t="t" r="r" b="b"/>
            <a:pathLst>
              <a:path w="4470148" h="3430802">
                <a:moveTo>
                  <a:pt x="0" y="0"/>
                </a:moveTo>
                <a:lnTo>
                  <a:pt x="4470148" y="0"/>
                </a:lnTo>
                <a:lnTo>
                  <a:pt x="4470148" y="3430802"/>
                </a:lnTo>
                <a:lnTo>
                  <a:pt x="2111527" y="3430802"/>
                </a:lnTo>
                <a:lnTo>
                  <a:pt x="2118815" y="3218505"/>
                </a:lnTo>
                <a:cubicBezTo>
                  <a:pt x="2118815" y="2616276"/>
                  <a:pt x="1984389" y="2014047"/>
                  <a:pt x="1717040" y="1547117"/>
                </a:cubicBezTo>
                <a:cubicBezTo>
                  <a:pt x="1516527" y="1077981"/>
                  <a:pt x="1048665" y="609581"/>
                  <a:pt x="447128" y="208830"/>
                </a:cubicBezTo>
                <a:cubicBezTo>
                  <a:pt x="363394" y="175373"/>
                  <a:pt x="281537" y="136907"/>
                  <a:pt x="199574" y="96981"/>
                </a:cubicBezTo>
                <a:lnTo>
                  <a:pt x="0" y="0"/>
                </a:lnTo>
                <a:close/>
              </a:path>
            </a:pathLst>
          </a:custGeom>
        </p:spPr>
      </p:pic>
      <p:pic>
        <p:nvPicPr>
          <p:cNvPr id="3074" name="Picture 2" descr="10 Best Things to Do in Llandudno - What is Llandudno Famous For? – Go  Guides">
            <a:extLst>
              <a:ext uri="{FF2B5EF4-FFF2-40B4-BE49-F238E27FC236}">
                <a16:creationId xmlns:a16="http://schemas.microsoft.com/office/drawing/2014/main" id="{58415F7F-4170-F94B-9E2D-607EF58FB7D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6162"/>
          <a:stretch/>
        </p:blipFill>
        <p:spPr bwMode="auto">
          <a:xfrm>
            <a:off x="1" y="3430802"/>
            <a:ext cx="4817995" cy="3427199"/>
          </a:xfrm>
          <a:custGeom>
            <a:avLst/>
            <a:gdLst/>
            <a:ahLst/>
            <a:cxnLst/>
            <a:rect l="l" t="t" r="r" b="b"/>
            <a:pathLst>
              <a:path w="4817995" h="3427199">
                <a:moveTo>
                  <a:pt x="0" y="0"/>
                </a:moveTo>
                <a:lnTo>
                  <a:pt x="2344493" y="0"/>
                </a:lnTo>
                <a:lnTo>
                  <a:pt x="2350369" y="123010"/>
                </a:lnTo>
                <a:cubicBezTo>
                  <a:pt x="2387167" y="656854"/>
                  <a:pt x="2484044" y="1192169"/>
                  <a:pt x="2752144" y="1727483"/>
                </a:cubicBezTo>
                <a:cubicBezTo>
                  <a:pt x="3019494" y="2195884"/>
                  <a:pt x="3420519" y="2596634"/>
                  <a:pt x="3955218" y="3020915"/>
                </a:cubicBezTo>
                <a:cubicBezTo>
                  <a:pt x="4155730" y="3171473"/>
                  <a:pt x="4393839" y="3284390"/>
                  <a:pt x="4698057" y="3388209"/>
                </a:cubicBezTo>
                <a:lnTo>
                  <a:pt x="4817995" y="3427199"/>
                </a:lnTo>
                <a:lnTo>
                  <a:pt x="0" y="3427199"/>
                </a:lnTo>
                <a:lnTo>
                  <a:pt x="0" y="0"/>
                </a:lnTo>
                <a:close/>
              </a:path>
            </a:pathLst>
          </a:custGeom>
          <a:noFill/>
          <a:extLst>
            <a:ext uri="{909E8E84-426E-40DD-AFC4-6F175D3DCCD1}">
              <a14:hiddenFill xmlns:a14="http://schemas.microsoft.com/office/drawing/2010/main">
                <a:solidFill>
                  <a:srgbClr val="FFFFFF"/>
                </a:solidFill>
              </a14:hiddenFill>
            </a:ext>
          </a:extLst>
        </p:spPr>
      </p:pic>
      <p:pic>
        <p:nvPicPr>
          <p:cNvPr id="3076" name="Picture 4" descr="Llandudno Travel Guide | Llandudno Tourism - KAYAK">
            <a:extLst>
              <a:ext uri="{FF2B5EF4-FFF2-40B4-BE49-F238E27FC236}">
                <a16:creationId xmlns:a16="http://schemas.microsoft.com/office/drawing/2014/main" id="{7DBED5E7-9120-BD46-AD34-3ED99043975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488" r="4176"/>
          <a:stretch/>
        </p:blipFill>
        <p:spPr bwMode="auto">
          <a:xfrm>
            <a:off x="7374704" y="3430800"/>
            <a:ext cx="4817297" cy="3427198"/>
          </a:xfrm>
          <a:custGeom>
            <a:avLst/>
            <a:gdLst/>
            <a:ahLst/>
            <a:cxnLst/>
            <a:rect l="l" t="t" r="r" b="b"/>
            <a:pathLst>
              <a:path w="4817297" h="3427198">
                <a:moveTo>
                  <a:pt x="2458676" y="0"/>
                </a:moveTo>
                <a:lnTo>
                  <a:pt x="4817297" y="0"/>
                </a:lnTo>
                <a:lnTo>
                  <a:pt x="4817297" y="3427198"/>
                </a:lnTo>
                <a:lnTo>
                  <a:pt x="0" y="3427198"/>
                </a:lnTo>
                <a:lnTo>
                  <a:pt x="135795" y="3369389"/>
                </a:lnTo>
                <a:cubicBezTo>
                  <a:pt x="263380" y="3309759"/>
                  <a:pt x="393065" y="3238571"/>
                  <a:pt x="526928" y="3154744"/>
                </a:cubicBezTo>
                <a:cubicBezTo>
                  <a:pt x="1128465" y="2798113"/>
                  <a:pt x="1663915" y="2329712"/>
                  <a:pt x="1931265" y="1727483"/>
                </a:cubicBezTo>
                <a:cubicBezTo>
                  <a:pt x="2223678" y="1200533"/>
                  <a:pt x="2413747" y="674146"/>
                  <a:pt x="2456696" y="57681"/>
                </a:cubicBezTo>
                <a:lnTo>
                  <a:pt x="2458676" y="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240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4A00C45-023C-431E-B774-053A3C686B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6A8151FD-E26B-480E-A623-CFBFE3713A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5" name="Freeform: Shape 74">
            <a:extLst>
              <a:ext uri="{FF2B5EF4-FFF2-40B4-BE49-F238E27FC236}">
                <a16:creationId xmlns:a16="http://schemas.microsoft.com/office/drawing/2014/main" id="{6BE63264-F1B8-4AB7-AD1C-4180A9D2B1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342615" y="342615"/>
            <a:ext cx="6858000" cy="6172768"/>
          </a:xfrm>
          <a:custGeom>
            <a:avLst/>
            <a:gdLst>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4440498 w 6858000"/>
              <a:gd name="connsiteY4" fmla="*/ 5734742 h 5780582"/>
              <a:gd name="connsiteX5" fmla="*/ 582209 w 6858000"/>
              <a:gd name="connsiteY5" fmla="*/ 4121983 h 5780582"/>
              <a:gd name="connsiteX6" fmla="*/ 73548 w 6858000"/>
              <a:gd name="connsiteY6" fmla="*/ 3184291 h 5780582"/>
              <a:gd name="connsiteX7" fmla="*/ 0 w 6858000"/>
              <a:gd name="connsiteY7" fmla="*/ 2994994 h 5780582"/>
              <a:gd name="connsiteX8" fmla="*/ 0 w 6858000"/>
              <a:gd name="connsiteY8" fmla="*/ 0 h 5780582"/>
              <a:gd name="connsiteX0" fmla="*/ 6858000 w 6858000"/>
              <a:gd name="connsiteY0" fmla="*/ 0 h 5878098"/>
              <a:gd name="connsiteX1" fmla="*/ 6858000 w 6858000"/>
              <a:gd name="connsiteY1" fmla="*/ 5780582 h 5878098"/>
              <a:gd name="connsiteX2" fmla="*/ 6766523 w 6858000"/>
              <a:gd name="connsiteY2" fmla="*/ 5777266 h 5878098"/>
              <a:gd name="connsiteX3" fmla="*/ 5437222 w 6858000"/>
              <a:gd name="connsiteY3" fmla="*/ 5734742 h 5878098"/>
              <a:gd name="connsiteX4" fmla="*/ 4440498 w 6858000"/>
              <a:gd name="connsiteY4" fmla="*/ 5734742 h 5878098"/>
              <a:gd name="connsiteX5" fmla="*/ 582209 w 6858000"/>
              <a:gd name="connsiteY5" fmla="*/ 4121983 h 5878098"/>
              <a:gd name="connsiteX6" fmla="*/ 73548 w 6858000"/>
              <a:gd name="connsiteY6" fmla="*/ 3184291 h 5878098"/>
              <a:gd name="connsiteX7" fmla="*/ 0 w 6858000"/>
              <a:gd name="connsiteY7" fmla="*/ 2994994 h 5878098"/>
              <a:gd name="connsiteX8" fmla="*/ 0 w 6858000"/>
              <a:gd name="connsiteY8" fmla="*/ 0 h 5878098"/>
              <a:gd name="connsiteX9" fmla="*/ 6858000 w 6858000"/>
              <a:gd name="connsiteY9" fmla="*/ 0 h 5878098"/>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582209 w 6858000"/>
              <a:gd name="connsiteY5" fmla="*/ 4121983 h 5780582"/>
              <a:gd name="connsiteX6" fmla="*/ 73548 w 6858000"/>
              <a:gd name="connsiteY6" fmla="*/ 3184291 h 5780582"/>
              <a:gd name="connsiteX7" fmla="*/ 0 w 6858000"/>
              <a:gd name="connsiteY7" fmla="*/ 2994994 h 5780582"/>
              <a:gd name="connsiteX8" fmla="*/ 0 w 6858000"/>
              <a:gd name="connsiteY8" fmla="*/ 0 h 5780582"/>
              <a:gd name="connsiteX9" fmla="*/ 6858000 w 6858000"/>
              <a:gd name="connsiteY9"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582209 w 6858000"/>
              <a:gd name="connsiteY5" fmla="*/ 4121983 h 5780582"/>
              <a:gd name="connsiteX6" fmla="*/ 73548 w 6858000"/>
              <a:gd name="connsiteY6" fmla="*/ 3184291 h 5780582"/>
              <a:gd name="connsiteX7" fmla="*/ 0 w 6858000"/>
              <a:gd name="connsiteY7" fmla="*/ 2994994 h 5780582"/>
              <a:gd name="connsiteX8" fmla="*/ 0 w 6858000"/>
              <a:gd name="connsiteY8" fmla="*/ 0 h 5780582"/>
              <a:gd name="connsiteX9" fmla="*/ 6858000 w 6858000"/>
              <a:gd name="connsiteY9"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582209 w 6858000"/>
              <a:gd name="connsiteY5" fmla="*/ 4121983 h 5780582"/>
              <a:gd name="connsiteX6" fmla="*/ 73548 w 6858000"/>
              <a:gd name="connsiteY6" fmla="*/ 3184291 h 5780582"/>
              <a:gd name="connsiteX7" fmla="*/ 0 w 6858000"/>
              <a:gd name="connsiteY7" fmla="*/ 2994994 h 5780582"/>
              <a:gd name="connsiteX8" fmla="*/ 0 w 6858000"/>
              <a:gd name="connsiteY8" fmla="*/ 0 h 5780582"/>
              <a:gd name="connsiteX9" fmla="*/ 6858000 w 6858000"/>
              <a:gd name="connsiteY9"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582209 w 6858000"/>
              <a:gd name="connsiteY5" fmla="*/ 4121983 h 5780582"/>
              <a:gd name="connsiteX6" fmla="*/ 0 w 6858000"/>
              <a:gd name="connsiteY6" fmla="*/ 2994994 h 5780582"/>
              <a:gd name="connsiteX7" fmla="*/ 0 w 6858000"/>
              <a:gd name="connsiteY7" fmla="*/ 0 h 5780582"/>
              <a:gd name="connsiteX8" fmla="*/ 6858000 w 6858000"/>
              <a:gd name="connsiteY8"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582209 w 6858000"/>
              <a:gd name="connsiteY5" fmla="*/ 4121983 h 5780582"/>
              <a:gd name="connsiteX6" fmla="*/ 0 w 6858000"/>
              <a:gd name="connsiteY6" fmla="*/ 2994994 h 5780582"/>
              <a:gd name="connsiteX7" fmla="*/ 0 w 6858000"/>
              <a:gd name="connsiteY7" fmla="*/ 0 h 5780582"/>
              <a:gd name="connsiteX8" fmla="*/ 6858000 w 6858000"/>
              <a:gd name="connsiteY8"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5437222 w 6858000"/>
              <a:gd name="connsiteY3" fmla="*/ 5734742 h 5780582"/>
              <a:gd name="connsiteX4" fmla="*/ 3010841 w 6858000"/>
              <a:gd name="connsiteY4" fmla="*/ 5469518 h 5780582"/>
              <a:gd name="connsiteX5" fmla="*/ 959581 w 6858000"/>
              <a:gd name="connsiteY5" fmla="*/ 4373609 h 5780582"/>
              <a:gd name="connsiteX6" fmla="*/ 0 w 6858000"/>
              <a:gd name="connsiteY6" fmla="*/ 2994994 h 5780582"/>
              <a:gd name="connsiteX7" fmla="*/ 0 w 6858000"/>
              <a:gd name="connsiteY7" fmla="*/ 0 h 5780582"/>
              <a:gd name="connsiteX8" fmla="*/ 6858000 w 6858000"/>
              <a:gd name="connsiteY8" fmla="*/ 0 h 5780582"/>
              <a:gd name="connsiteX0" fmla="*/ 6858000 w 6858000"/>
              <a:gd name="connsiteY0" fmla="*/ 0 h 5780582"/>
              <a:gd name="connsiteX1" fmla="*/ 6858000 w 6858000"/>
              <a:gd name="connsiteY1" fmla="*/ 5780582 h 5780582"/>
              <a:gd name="connsiteX2" fmla="*/ 6766523 w 6858000"/>
              <a:gd name="connsiteY2" fmla="*/ 5777266 h 5780582"/>
              <a:gd name="connsiteX3" fmla="*/ 3010841 w 6858000"/>
              <a:gd name="connsiteY3" fmla="*/ 5469518 h 5780582"/>
              <a:gd name="connsiteX4" fmla="*/ 959581 w 6858000"/>
              <a:gd name="connsiteY4" fmla="*/ 4373609 h 5780582"/>
              <a:gd name="connsiteX5" fmla="*/ 0 w 6858000"/>
              <a:gd name="connsiteY5" fmla="*/ 2994994 h 5780582"/>
              <a:gd name="connsiteX6" fmla="*/ 0 w 6858000"/>
              <a:gd name="connsiteY6" fmla="*/ 0 h 5780582"/>
              <a:gd name="connsiteX7" fmla="*/ 6858000 w 6858000"/>
              <a:gd name="connsiteY7" fmla="*/ 0 h 5780582"/>
              <a:gd name="connsiteX0" fmla="*/ 6858000 w 6858000"/>
              <a:gd name="connsiteY0" fmla="*/ 0 h 5780582"/>
              <a:gd name="connsiteX1" fmla="*/ 6858000 w 6858000"/>
              <a:gd name="connsiteY1" fmla="*/ 5780582 h 5780582"/>
              <a:gd name="connsiteX2" fmla="*/ 3010841 w 6858000"/>
              <a:gd name="connsiteY2" fmla="*/ 5469518 h 5780582"/>
              <a:gd name="connsiteX3" fmla="*/ 959581 w 6858000"/>
              <a:gd name="connsiteY3" fmla="*/ 4373609 h 5780582"/>
              <a:gd name="connsiteX4" fmla="*/ 0 w 6858000"/>
              <a:gd name="connsiteY4" fmla="*/ 2994994 h 5780582"/>
              <a:gd name="connsiteX5" fmla="*/ 0 w 6858000"/>
              <a:gd name="connsiteY5" fmla="*/ 0 h 5780582"/>
              <a:gd name="connsiteX6" fmla="*/ 6858000 w 6858000"/>
              <a:gd name="connsiteY6" fmla="*/ 0 h 5780582"/>
              <a:gd name="connsiteX0" fmla="*/ 6858000 w 6858000"/>
              <a:gd name="connsiteY0" fmla="*/ 0 h 5780582"/>
              <a:gd name="connsiteX1" fmla="*/ 6858000 w 6858000"/>
              <a:gd name="connsiteY1" fmla="*/ 5780582 h 5780582"/>
              <a:gd name="connsiteX2" fmla="*/ 3010841 w 6858000"/>
              <a:gd name="connsiteY2" fmla="*/ 5469518 h 5780582"/>
              <a:gd name="connsiteX3" fmla="*/ 959581 w 6858000"/>
              <a:gd name="connsiteY3" fmla="*/ 4373609 h 5780582"/>
              <a:gd name="connsiteX4" fmla="*/ 0 w 6858000"/>
              <a:gd name="connsiteY4" fmla="*/ 2994994 h 5780582"/>
              <a:gd name="connsiteX5" fmla="*/ 0 w 6858000"/>
              <a:gd name="connsiteY5" fmla="*/ 0 h 5780582"/>
              <a:gd name="connsiteX6" fmla="*/ 6858000 w 6858000"/>
              <a:gd name="connsiteY6" fmla="*/ 0 h 5780582"/>
              <a:gd name="connsiteX0" fmla="*/ 6858000 w 6858000"/>
              <a:gd name="connsiteY0" fmla="*/ 0 h 5780582"/>
              <a:gd name="connsiteX1" fmla="*/ 6858000 w 6858000"/>
              <a:gd name="connsiteY1" fmla="*/ 5780582 h 5780582"/>
              <a:gd name="connsiteX2" fmla="*/ 3010841 w 6858000"/>
              <a:gd name="connsiteY2" fmla="*/ 5469518 h 5780582"/>
              <a:gd name="connsiteX3" fmla="*/ 959581 w 6858000"/>
              <a:gd name="connsiteY3" fmla="*/ 4373609 h 5780582"/>
              <a:gd name="connsiteX4" fmla="*/ 0 w 6858000"/>
              <a:gd name="connsiteY4" fmla="*/ 2994994 h 5780582"/>
              <a:gd name="connsiteX5" fmla="*/ 0 w 6858000"/>
              <a:gd name="connsiteY5" fmla="*/ 0 h 5780582"/>
              <a:gd name="connsiteX6" fmla="*/ 6858000 w 6858000"/>
              <a:gd name="connsiteY6" fmla="*/ 0 h 5780582"/>
              <a:gd name="connsiteX0" fmla="*/ 6858000 w 6858000"/>
              <a:gd name="connsiteY0" fmla="*/ 0 h 5780582"/>
              <a:gd name="connsiteX1" fmla="*/ 6858000 w 6858000"/>
              <a:gd name="connsiteY1" fmla="*/ 5780582 h 5780582"/>
              <a:gd name="connsiteX2" fmla="*/ 3264841 w 6858000"/>
              <a:gd name="connsiteY2" fmla="*/ 5442316 h 5780582"/>
              <a:gd name="connsiteX3" fmla="*/ 959581 w 6858000"/>
              <a:gd name="connsiteY3" fmla="*/ 4373609 h 5780582"/>
              <a:gd name="connsiteX4" fmla="*/ 0 w 6858000"/>
              <a:gd name="connsiteY4" fmla="*/ 2994994 h 5780582"/>
              <a:gd name="connsiteX5" fmla="*/ 0 w 6858000"/>
              <a:gd name="connsiteY5" fmla="*/ 0 h 5780582"/>
              <a:gd name="connsiteX6" fmla="*/ 6858000 w 6858000"/>
              <a:gd name="connsiteY6" fmla="*/ 0 h 5780582"/>
              <a:gd name="connsiteX0" fmla="*/ 6858000 w 6858000"/>
              <a:gd name="connsiteY0" fmla="*/ 0 h 5784516"/>
              <a:gd name="connsiteX1" fmla="*/ 6858000 w 6858000"/>
              <a:gd name="connsiteY1" fmla="*/ 5780582 h 5784516"/>
              <a:gd name="connsiteX2" fmla="*/ 3264841 w 6858000"/>
              <a:gd name="connsiteY2" fmla="*/ 5442316 h 5784516"/>
              <a:gd name="connsiteX3" fmla="*/ 959581 w 6858000"/>
              <a:gd name="connsiteY3" fmla="*/ 4373609 h 5784516"/>
              <a:gd name="connsiteX4" fmla="*/ 0 w 6858000"/>
              <a:gd name="connsiteY4" fmla="*/ 2994994 h 5784516"/>
              <a:gd name="connsiteX5" fmla="*/ 0 w 6858000"/>
              <a:gd name="connsiteY5" fmla="*/ 0 h 5784516"/>
              <a:gd name="connsiteX6" fmla="*/ 6858000 w 6858000"/>
              <a:gd name="connsiteY6" fmla="*/ 0 h 5784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8000" h="5784516">
                <a:moveTo>
                  <a:pt x="6858000" y="0"/>
                </a:moveTo>
                <a:lnTo>
                  <a:pt x="6858000" y="5780582"/>
                </a:lnTo>
                <a:cubicBezTo>
                  <a:pt x="4704756" y="5812908"/>
                  <a:pt x="4198884" y="5641214"/>
                  <a:pt x="3264841" y="5442316"/>
                </a:cubicBezTo>
                <a:cubicBezTo>
                  <a:pt x="2330798" y="5243418"/>
                  <a:pt x="1503721" y="4781496"/>
                  <a:pt x="959581" y="4373609"/>
                </a:cubicBezTo>
                <a:cubicBezTo>
                  <a:pt x="415441" y="3965722"/>
                  <a:pt x="198635" y="3573180"/>
                  <a:pt x="0" y="2994994"/>
                </a:cubicBezTo>
                <a:lnTo>
                  <a:pt x="0" y="0"/>
                </a:lnTo>
                <a:lnTo>
                  <a:pt x="6858000" y="0"/>
                </a:lnTo>
                <a:close/>
              </a:path>
            </a:pathLst>
          </a:custGeom>
          <a:ln>
            <a:noFill/>
          </a:ln>
        </p:spPr>
        <p:txBody>
          <a:bodyPr vert="horz" wrap="square" lIns="91440" tIns="45720" rIns="91440" bIns="45720" numCol="1" anchor="t" anchorCtr="0" compatLnSpc="1">
            <a:prstTxWarp prst="textNoShape">
              <a:avLst/>
            </a:prstTxWarp>
            <a:noAutofit/>
          </a:bodyPr>
          <a:lstStyle/>
          <a:p>
            <a:endParaRPr lang="en-US"/>
          </a:p>
        </p:txBody>
      </p:sp>
      <p:sp>
        <p:nvSpPr>
          <p:cNvPr id="2" name="Title 1">
            <a:extLst>
              <a:ext uri="{FF2B5EF4-FFF2-40B4-BE49-F238E27FC236}">
                <a16:creationId xmlns:a16="http://schemas.microsoft.com/office/drawing/2014/main" id="{953BFCD0-B03A-C14C-AC39-00513A0D5B44}"/>
              </a:ext>
            </a:extLst>
          </p:cNvPr>
          <p:cNvSpPr>
            <a:spLocks noGrp="1"/>
          </p:cNvSpPr>
          <p:nvPr>
            <p:ph type="title"/>
          </p:nvPr>
        </p:nvSpPr>
        <p:spPr>
          <a:xfrm>
            <a:off x="720000" y="619200"/>
            <a:ext cx="5015505" cy="1477328"/>
          </a:xfrm>
        </p:spPr>
        <p:txBody>
          <a:bodyPr>
            <a:noAutofit/>
          </a:bodyPr>
          <a:lstStyle/>
          <a:p>
            <a:r>
              <a:rPr lang="en-US" sz="9600" dirty="0"/>
              <a:t>Key dates/Price</a:t>
            </a:r>
          </a:p>
        </p:txBody>
      </p:sp>
      <p:pic>
        <p:nvPicPr>
          <p:cNvPr id="1026" name="Picture 2" descr="Key dates for your social media calendar: February - Blog | Go Media">
            <a:extLst>
              <a:ext uri="{FF2B5EF4-FFF2-40B4-BE49-F238E27FC236}">
                <a16:creationId xmlns:a16="http://schemas.microsoft.com/office/drawing/2014/main" id="{871DC1ED-5EAC-C34D-AFE2-482723965FB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72" r="11630" b="1"/>
          <a:stretch/>
        </p:blipFill>
        <p:spPr bwMode="auto">
          <a:xfrm>
            <a:off x="1266244" y="2494946"/>
            <a:ext cx="3404079" cy="2131392"/>
          </a:xfrm>
          <a:custGeom>
            <a:avLst/>
            <a:gdLst/>
            <a:ahLst/>
            <a:cxnLst/>
            <a:rect l="l" t="t" r="r" b="b"/>
            <a:pathLst>
              <a:path w="5078861" h="3180022">
                <a:moveTo>
                  <a:pt x="3276428" y="2"/>
                </a:moveTo>
                <a:cubicBezTo>
                  <a:pt x="3304302" y="21"/>
                  <a:pt x="3329599" y="233"/>
                  <a:pt x="3351926" y="662"/>
                </a:cubicBezTo>
                <a:cubicBezTo>
                  <a:pt x="3709493" y="17196"/>
                  <a:pt x="4341946" y="169233"/>
                  <a:pt x="4641167" y="448987"/>
                </a:cubicBezTo>
                <a:cubicBezTo>
                  <a:pt x="4946649" y="631788"/>
                  <a:pt x="5056849" y="1024552"/>
                  <a:pt x="5077430" y="1613913"/>
                </a:cubicBezTo>
                <a:cubicBezTo>
                  <a:pt x="5091263" y="2010042"/>
                  <a:pt x="5005018" y="2303257"/>
                  <a:pt x="4809735" y="2513219"/>
                </a:cubicBezTo>
                <a:cubicBezTo>
                  <a:pt x="4627124" y="2809799"/>
                  <a:pt x="4047725" y="3071868"/>
                  <a:pt x="3654311" y="3133974"/>
                </a:cubicBezTo>
                <a:cubicBezTo>
                  <a:pt x="3260559" y="3186418"/>
                  <a:pt x="2883382" y="3160895"/>
                  <a:pt x="2594283" y="3170991"/>
                </a:cubicBezTo>
                <a:cubicBezTo>
                  <a:pt x="2199182" y="3184788"/>
                  <a:pt x="1533580" y="3188685"/>
                  <a:pt x="1300277" y="3138791"/>
                </a:cubicBezTo>
                <a:cubicBezTo>
                  <a:pt x="1096221" y="3097550"/>
                  <a:pt x="527513" y="2836879"/>
                  <a:pt x="328033" y="2650376"/>
                </a:cubicBezTo>
                <a:cubicBezTo>
                  <a:pt x="128553" y="2463873"/>
                  <a:pt x="18354" y="2071110"/>
                  <a:pt x="1147" y="1578365"/>
                </a:cubicBezTo>
                <a:cubicBezTo>
                  <a:pt x="-16060" y="1085620"/>
                  <a:pt x="163176" y="692423"/>
                  <a:pt x="348823" y="482798"/>
                </a:cubicBezTo>
                <a:cubicBezTo>
                  <a:pt x="640811" y="279132"/>
                  <a:pt x="1347172" y="60997"/>
                  <a:pt x="1607361" y="51911"/>
                </a:cubicBezTo>
                <a:cubicBezTo>
                  <a:pt x="1860322" y="43077"/>
                  <a:pt x="2858319" y="-276"/>
                  <a:pt x="3276428" y="2"/>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D7169A9-116F-E54B-B581-85F929D29BB1}"/>
              </a:ext>
            </a:extLst>
          </p:cNvPr>
          <p:cNvSpPr>
            <a:spLocks noGrp="1"/>
          </p:cNvSpPr>
          <p:nvPr>
            <p:ph idx="1"/>
          </p:nvPr>
        </p:nvSpPr>
        <p:spPr>
          <a:xfrm>
            <a:off x="6480000" y="633599"/>
            <a:ext cx="4991962" cy="5135375"/>
          </a:xfrm>
        </p:spPr>
        <p:txBody>
          <a:bodyPr>
            <a:normAutofit fontScale="92500"/>
          </a:bodyPr>
          <a:lstStyle/>
          <a:p>
            <a:r>
              <a:rPr lang="en-US" sz="4000" dirty="0"/>
              <a:t>Wednesday 29</a:t>
            </a:r>
            <a:r>
              <a:rPr lang="en-US" sz="4000" baseline="30000" dirty="0"/>
              <a:t>th</a:t>
            </a:r>
            <a:r>
              <a:rPr lang="en-US" sz="4000" dirty="0"/>
              <a:t> April – 1</a:t>
            </a:r>
            <a:r>
              <a:rPr lang="en-US" sz="4000" baseline="30000" dirty="0"/>
              <a:t>st</a:t>
            </a:r>
            <a:r>
              <a:rPr lang="en-US" sz="4000" dirty="0"/>
              <a:t> May 2026 (9.0 – 9.15am depart, 3:30 return </a:t>
            </a:r>
            <a:r>
              <a:rPr lang="en-US" sz="4000" dirty="0" err="1"/>
              <a:t>approx</a:t>
            </a:r>
            <a:r>
              <a:rPr lang="en-US" sz="4000" dirty="0"/>
              <a:t>)</a:t>
            </a:r>
          </a:p>
          <a:p>
            <a:r>
              <a:rPr lang="en-US" sz="4000" dirty="0"/>
              <a:t>Final Price £290</a:t>
            </a:r>
          </a:p>
          <a:p>
            <a:r>
              <a:rPr lang="en-US" sz="4000" dirty="0"/>
              <a:t>Including deposit. </a:t>
            </a:r>
          </a:p>
          <a:p>
            <a:r>
              <a:rPr lang="en-US" sz="4000" dirty="0"/>
              <a:t>£240 if deposit paid</a:t>
            </a:r>
          </a:p>
        </p:txBody>
      </p:sp>
    </p:spTree>
    <p:extLst>
      <p:ext uri="{BB962C8B-B14F-4D97-AF65-F5344CB8AC3E}">
        <p14:creationId xmlns:p14="http://schemas.microsoft.com/office/powerpoint/2010/main" val="3394134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31AFDDA5-A6DE-4971-A5EA-F69920219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4CA074-5853-BE4A-842E-6476A6FFA99B}"/>
              </a:ext>
            </a:extLst>
          </p:cNvPr>
          <p:cNvSpPr>
            <a:spLocks noGrp="1"/>
          </p:cNvSpPr>
          <p:nvPr>
            <p:ph type="title"/>
          </p:nvPr>
        </p:nvSpPr>
        <p:spPr>
          <a:xfrm>
            <a:off x="720000" y="619200"/>
            <a:ext cx="4991961" cy="1477328"/>
          </a:xfrm>
        </p:spPr>
        <p:txBody>
          <a:bodyPr wrap="square" anchor="ctr">
            <a:normAutofit fontScale="90000"/>
          </a:bodyPr>
          <a:lstStyle/>
          <a:p>
            <a:r>
              <a:rPr lang="en-US" sz="11500" dirty="0"/>
              <a:t>Hotel</a:t>
            </a:r>
          </a:p>
        </p:txBody>
      </p:sp>
      <p:pic>
        <p:nvPicPr>
          <p:cNvPr id="4098" name="Picture 2" descr="A living room with a couch and chairs&#10;&#10;Description automatically generated with low confidence">
            <a:extLst>
              <a:ext uri="{FF2B5EF4-FFF2-40B4-BE49-F238E27FC236}">
                <a16:creationId xmlns:a16="http://schemas.microsoft.com/office/drawing/2014/main" id="{D9AF1354-3ACF-2C49-B0BD-DC030C6F06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5257" b="-1"/>
          <a:stretch/>
        </p:blipFill>
        <p:spPr bwMode="auto">
          <a:xfrm>
            <a:off x="7127399" y="10"/>
            <a:ext cx="5064603" cy="2285990"/>
          </a:xfrm>
          <a:custGeom>
            <a:avLst/>
            <a:gdLst/>
            <a:ahLst/>
            <a:cxnLst/>
            <a:rect l="l" t="t" r="r" b="b"/>
            <a:pathLst>
              <a:path w="5064603" h="2286000">
                <a:moveTo>
                  <a:pt x="0" y="0"/>
                </a:moveTo>
                <a:lnTo>
                  <a:pt x="5064603" y="0"/>
                </a:lnTo>
                <a:lnTo>
                  <a:pt x="5064603" y="2286000"/>
                </a:lnTo>
                <a:lnTo>
                  <a:pt x="763670" y="2286000"/>
                </a:lnTo>
                <a:lnTo>
                  <a:pt x="761866" y="2261963"/>
                </a:lnTo>
                <a:cubicBezTo>
                  <a:pt x="683581" y="1496785"/>
                  <a:pt x="487866" y="835949"/>
                  <a:pt x="174723" y="279455"/>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CD609F1-E454-F14B-83B2-DCB2FF52E261}"/>
              </a:ext>
            </a:extLst>
          </p:cNvPr>
          <p:cNvSpPr>
            <a:spLocks noGrp="1"/>
          </p:cNvSpPr>
          <p:nvPr>
            <p:ph idx="1"/>
          </p:nvPr>
        </p:nvSpPr>
        <p:spPr>
          <a:xfrm>
            <a:off x="719999" y="2541600"/>
            <a:ext cx="5809065" cy="3966078"/>
          </a:xfrm>
        </p:spPr>
        <p:txBody>
          <a:bodyPr>
            <a:normAutofit/>
          </a:bodyPr>
          <a:lstStyle/>
          <a:p>
            <a:r>
              <a:rPr lang="en-US" sz="2800" dirty="0"/>
              <a:t>Trinity House Accommodation</a:t>
            </a:r>
          </a:p>
          <a:p>
            <a:r>
              <a:rPr lang="en-US" sz="2800" dirty="0"/>
              <a:t>Catered for school visits</a:t>
            </a:r>
          </a:p>
          <a:p>
            <a:r>
              <a:rPr lang="en-US" sz="2800" dirty="0"/>
              <a:t>members of staff first aid trained</a:t>
            </a:r>
          </a:p>
          <a:p>
            <a:r>
              <a:rPr lang="en-US" sz="2800" dirty="0"/>
              <a:t>Exclusive use of the building during stay</a:t>
            </a:r>
          </a:p>
        </p:txBody>
      </p:sp>
      <p:pic>
        <p:nvPicPr>
          <p:cNvPr id="4102" name="Picture 6">
            <a:extLst>
              <a:ext uri="{FF2B5EF4-FFF2-40B4-BE49-F238E27FC236}">
                <a16:creationId xmlns:a16="http://schemas.microsoft.com/office/drawing/2014/main" id="{EF510EBD-D5CC-7C41-B4D4-15DDBCFC09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101" r="13232" b="-1"/>
          <a:stretch/>
        </p:blipFill>
        <p:spPr bwMode="auto">
          <a:xfrm>
            <a:off x="7729581" y="2286000"/>
            <a:ext cx="4462420" cy="2286000"/>
          </a:xfrm>
          <a:custGeom>
            <a:avLst/>
            <a:gdLst/>
            <a:ahLst/>
            <a:cxnLst/>
            <a:rect l="l" t="t" r="r" b="b"/>
            <a:pathLst>
              <a:path w="4462420" h="2286000">
                <a:moveTo>
                  <a:pt x="161487" y="0"/>
                </a:moveTo>
                <a:lnTo>
                  <a:pt x="4462420" y="0"/>
                </a:lnTo>
                <a:lnTo>
                  <a:pt x="4462420" y="2286000"/>
                </a:lnTo>
                <a:lnTo>
                  <a:pt x="0" y="2286000"/>
                </a:lnTo>
                <a:lnTo>
                  <a:pt x="17047" y="2229619"/>
                </a:lnTo>
                <a:cubicBezTo>
                  <a:pt x="138233" y="1684483"/>
                  <a:pt x="198826" y="1230203"/>
                  <a:pt x="198826" y="775922"/>
                </a:cubicBezTo>
                <a:cubicBezTo>
                  <a:pt x="198826" y="636799"/>
                  <a:pt x="195564" y="500574"/>
                  <a:pt x="189040" y="367247"/>
                </a:cubicBezTo>
                <a:close/>
              </a:path>
            </a:pathLst>
          </a:custGeom>
          <a:noFill/>
          <a:extLst>
            <a:ext uri="{909E8E84-426E-40DD-AFC4-6F175D3DCCD1}">
              <a14:hiddenFill xmlns:a14="http://schemas.microsoft.com/office/drawing/2010/main">
                <a:solidFill>
                  <a:srgbClr val="FFFFFF"/>
                </a:solidFill>
              </a14:hiddenFill>
            </a:ext>
          </a:extLst>
        </p:spPr>
      </p:pic>
      <p:pic>
        <p:nvPicPr>
          <p:cNvPr id="4100" name="Picture 4" descr="A couple of beds in a room&#10;&#10;Description automatically generated with low confidence">
            <a:extLst>
              <a:ext uri="{FF2B5EF4-FFF2-40B4-BE49-F238E27FC236}">
                <a16:creationId xmlns:a16="http://schemas.microsoft.com/office/drawing/2014/main" id="{7EAC0E80-01D9-D344-9B47-72CF2FFEEB3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246" r="-1" b="-1"/>
          <a:stretch/>
        </p:blipFill>
        <p:spPr bwMode="auto">
          <a:xfrm>
            <a:off x="6529067" y="4572000"/>
            <a:ext cx="5662935" cy="2286000"/>
          </a:xfrm>
          <a:custGeom>
            <a:avLst/>
            <a:gdLst/>
            <a:ahLst/>
            <a:cxnLst/>
            <a:rect l="l" t="t" r="r" b="b"/>
            <a:pathLst>
              <a:path w="5662935" h="2286000">
                <a:moveTo>
                  <a:pt x="1200515" y="0"/>
                </a:moveTo>
                <a:lnTo>
                  <a:pt x="5662935" y="0"/>
                </a:lnTo>
                <a:lnTo>
                  <a:pt x="5662935" y="2286000"/>
                </a:lnTo>
                <a:lnTo>
                  <a:pt x="0" y="2286000"/>
                </a:lnTo>
                <a:lnTo>
                  <a:pt x="78957" y="2205438"/>
                </a:lnTo>
                <a:cubicBezTo>
                  <a:pt x="291624" y="1972265"/>
                  <a:pt x="490445" y="1703955"/>
                  <a:pt x="672225" y="1397316"/>
                </a:cubicBezTo>
                <a:cubicBezTo>
                  <a:pt x="854003" y="1056606"/>
                  <a:pt x="984657" y="698860"/>
                  <a:pt x="1102530" y="32407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12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79F897-FAEA-FA4D-B911-4AB396CCE320}"/>
              </a:ext>
            </a:extLst>
          </p:cNvPr>
          <p:cNvSpPr>
            <a:spLocks noGrp="1"/>
          </p:cNvSpPr>
          <p:nvPr>
            <p:ph type="title"/>
          </p:nvPr>
        </p:nvSpPr>
        <p:spPr/>
        <p:txBody>
          <a:bodyPr/>
          <a:lstStyle/>
          <a:p>
            <a:endParaRPr lang="en-US" dirty="0"/>
          </a:p>
        </p:txBody>
      </p:sp>
      <p:pic>
        <p:nvPicPr>
          <p:cNvPr id="7" name="Picture 6" descr="A picture containing sky, outdoor, road, highway&#10;&#10;Description automatically generated">
            <a:extLst>
              <a:ext uri="{FF2B5EF4-FFF2-40B4-BE49-F238E27FC236}">
                <a16:creationId xmlns:a16="http://schemas.microsoft.com/office/drawing/2014/main" id="{E7EC34DD-0936-8449-B98E-2A2C9914B37F}"/>
              </a:ext>
            </a:extLst>
          </p:cNvPr>
          <p:cNvPicPr>
            <a:picLocks noChangeAspect="1"/>
          </p:cNvPicPr>
          <p:nvPr/>
        </p:nvPicPr>
        <p:blipFill>
          <a:blip r:embed="rId3"/>
          <a:stretch>
            <a:fillRect/>
          </a:stretch>
        </p:blipFill>
        <p:spPr>
          <a:xfrm>
            <a:off x="6034329" y="2167919"/>
            <a:ext cx="6174691" cy="4631018"/>
          </a:xfrm>
          <a:prstGeom prst="rect">
            <a:avLst/>
          </a:prstGeom>
        </p:spPr>
      </p:pic>
      <p:pic>
        <p:nvPicPr>
          <p:cNvPr id="9" name="Picture 8" descr="A picture containing indoor, wall, room, floor&#10;&#10;Description automatically generated">
            <a:extLst>
              <a:ext uri="{FF2B5EF4-FFF2-40B4-BE49-F238E27FC236}">
                <a16:creationId xmlns:a16="http://schemas.microsoft.com/office/drawing/2014/main" id="{754D47E0-046C-1445-9623-32DBA848C525}"/>
              </a:ext>
            </a:extLst>
          </p:cNvPr>
          <p:cNvPicPr>
            <a:picLocks noChangeAspect="1"/>
          </p:cNvPicPr>
          <p:nvPr/>
        </p:nvPicPr>
        <p:blipFill>
          <a:blip r:embed="rId4"/>
          <a:stretch>
            <a:fillRect/>
          </a:stretch>
        </p:blipFill>
        <p:spPr>
          <a:xfrm>
            <a:off x="6270230" y="-28295"/>
            <a:ext cx="5898092" cy="4423569"/>
          </a:xfrm>
          <a:prstGeom prst="rect">
            <a:avLst/>
          </a:prstGeom>
        </p:spPr>
      </p:pic>
      <p:pic>
        <p:nvPicPr>
          <p:cNvPr id="13" name="Picture 12" descr="A picture containing text, indoor&#10;&#10;Description automatically generated">
            <a:extLst>
              <a:ext uri="{FF2B5EF4-FFF2-40B4-BE49-F238E27FC236}">
                <a16:creationId xmlns:a16="http://schemas.microsoft.com/office/drawing/2014/main" id="{E24171D5-AFB7-8240-A93A-91D0F331E7DD}"/>
              </a:ext>
            </a:extLst>
          </p:cNvPr>
          <p:cNvPicPr>
            <a:picLocks noChangeAspect="1"/>
          </p:cNvPicPr>
          <p:nvPr/>
        </p:nvPicPr>
        <p:blipFill>
          <a:blip r:embed="rId5"/>
          <a:stretch>
            <a:fillRect/>
          </a:stretch>
        </p:blipFill>
        <p:spPr>
          <a:xfrm rot="10800000">
            <a:off x="23678" y="3429000"/>
            <a:ext cx="4714875" cy="3536156"/>
          </a:xfrm>
          <a:prstGeom prst="rect">
            <a:avLst/>
          </a:prstGeom>
        </p:spPr>
      </p:pic>
      <p:pic>
        <p:nvPicPr>
          <p:cNvPr id="15" name="Picture 14" descr="A picture containing grass, tree, outdoor, sky&#10;&#10;Description automatically generated">
            <a:extLst>
              <a:ext uri="{FF2B5EF4-FFF2-40B4-BE49-F238E27FC236}">
                <a16:creationId xmlns:a16="http://schemas.microsoft.com/office/drawing/2014/main" id="{66E4777A-A880-D940-982A-6658D55FBCDB}"/>
              </a:ext>
            </a:extLst>
          </p:cNvPr>
          <p:cNvPicPr>
            <a:picLocks noChangeAspect="1"/>
          </p:cNvPicPr>
          <p:nvPr/>
        </p:nvPicPr>
        <p:blipFill>
          <a:blip r:embed="rId6"/>
          <a:stretch>
            <a:fillRect/>
          </a:stretch>
        </p:blipFill>
        <p:spPr>
          <a:xfrm>
            <a:off x="-24132" y="-37700"/>
            <a:ext cx="4714875" cy="3536156"/>
          </a:xfrm>
          <a:prstGeom prst="rect">
            <a:avLst/>
          </a:prstGeom>
        </p:spPr>
      </p:pic>
      <p:sp>
        <p:nvSpPr>
          <p:cNvPr id="4" name="Content Placeholder 3">
            <a:extLst>
              <a:ext uri="{FF2B5EF4-FFF2-40B4-BE49-F238E27FC236}">
                <a16:creationId xmlns:a16="http://schemas.microsoft.com/office/drawing/2014/main" id="{706484E8-0E73-7F8A-5302-1CF8FB9B9E62}"/>
              </a:ext>
            </a:extLst>
          </p:cNvPr>
          <p:cNvSpPr>
            <a:spLocks noGrp="1"/>
          </p:cNvSpPr>
          <p:nvPr>
            <p:ph idx="1"/>
          </p:nvPr>
        </p:nvSpPr>
        <p:spPr/>
        <p:txBody>
          <a:bodyPr/>
          <a:lstStyle/>
          <a:p>
            <a:endParaRPr lang="en-US"/>
          </a:p>
        </p:txBody>
      </p:sp>
      <p:pic>
        <p:nvPicPr>
          <p:cNvPr id="6" name="Content Placeholder 4" descr="A picture containing sky, outdoor, road, cloudy&#10;&#10;Description automatically generated">
            <a:extLst>
              <a:ext uri="{FF2B5EF4-FFF2-40B4-BE49-F238E27FC236}">
                <a16:creationId xmlns:a16="http://schemas.microsoft.com/office/drawing/2014/main" id="{0FA9BBDE-19FF-2146-9D1A-2D96CDCC2C2B}"/>
              </a:ext>
            </a:extLst>
          </p:cNvPr>
          <p:cNvPicPr>
            <a:picLocks noChangeAspect="1"/>
          </p:cNvPicPr>
          <p:nvPr/>
        </p:nvPicPr>
        <p:blipFill>
          <a:blip r:embed="rId7"/>
          <a:stretch>
            <a:fillRect/>
          </a:stretch>
        </p:blipFill>
        <p:spPr>
          <a:xfrm>
            <a:off x="2485466" y="3582450"/>
            <a:ext cx="4714874" cy="3536156"/>
          </a:xfrm>
          <a:prstGeom prst="rect">
            <a:avLst/>
          </a:prstGeom>
        </p:spPr>
      </p:pic>
      <p:pic>
        <p:nvPicPr>
          <p:cNvPr id="8" name="Picture 7" descr="A picture containing window, indoor&#10;&#10;Description automatically generated">
            <a:extLst>
              <a:ext uri="{FF2B5EF4-FFF2-40B4-BE49-F238E27FC236}">
                <a16:creationId xmlns:a16="http://schemas.microsoft.com/office/drawing/2014/main" id="{DBF2BF0A-82D2-F04B-A4F5-3C0444EA7B8F}"/>
              </a:ext>
            </a:extLst>
          </p:cNvPr>
          <p:cNvPicPr>
            <a:picLocks noChangeAspect="1"/>
          </p:cNvPicPr>
          <p:nvPr/>
        </p:nvPicPr>
        <p:blipFill>
          <a:blip r:embed="rId8"/>
          <a:stretch>
            <a:fillRect/>
          </a:stretch>
        </p:blipFill>
        <p:spPr>
          <a:xfrm>
            <a:off x="1833346" y="-190300"/>
            <a:ext cx="5029200" cy="3771900"/>
          </a:xfrm>
          <a:prstGeom prst="rect">
            <a:avLst/>
          </a:prstGeom>
        </p:spPr>
      </p:pic>
    </p:spTree>
    <p:extLst>
      <p:ext uri="{BB962C8B-B14F-4D97-AF65-F5344CB8AC3E}">
        <p14:creationId xmlns:p14="http://schemas.microsoft.com/office/powerpoint/2010/main" val="175884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81D62-4F8F-824E-AD6C-729F615019C2}"/>
              </a:ext>
            </a:extLst>
          </p:cNvPr>
          <p:cNvSpPr>
            <a:spLocks noGrp="1"/>
          </p:cNvSpPr>
          <p:nvPr>
            <p:ph type="title"/>
          </p:nvPr>
        </p:nvSpPr>
        <p:spPr/>
        <p:txBody>
          <a:bodyPr/>
          <a:lstStyle/>
          <a:p>
            <a:endParaRPr lang="en-US" dirty="0"/>
          </a:p>
        </p:txBody>
      </p:sp>
      <p:pic>
        <p:nvPicPr>
          <p:cNvPr id="5" name="Content Placeholder 4" descr="A picture containing indoor, bed, wall, bedroom&#10;&#10;Description automatically generated">
            <a:extLst>
              <a:ext uri="{FF2B5EF4-FFF2-40B4-BE49-F238E27FC236}">
                <a16:creationId xmlns:a16="http://schemas.microsoft.com/office/drawing/2014/main" id="{44472E92-4059-9344-8FB9-C7352B64366F}"/>
              </a:ext>
            </a:extLst>
          </p:cNvPr>
          <p:cNvPicPr>
            <a:picLocks noGrp="1" noChangeAspect="1"/>
          </p:cNvPicPr>
          <p:nvPr>
            <p:ph idx="1"/>
          </p:nvPr>
        </p:nvPicPr>
        <p:blipFill>
          <a:blip r:embed="rId2"/>
          <a:stretch>
            <a:fillRect/>
          </a:stretch>
        </p:blipFill>
        <p:spPr>
          <a:xfrm>
            <a:off x="3944409" y="3429000"/>
            <a:ext cx="4303182" cy="3227387"/>
          </a:xfrm>
        </p:spPr>
      </p:pic>
      <p:pic>
        <p:nvPicPr>
          <p:cNvPr id="7" name="Picture 6" descr="A bathroom with a sink and toilet&#10;&#10;Description automatically generated with medium confidence">
            <a:extLst>
              <a:ext uri="{FF2B5EF4-FFF2-40B4-BE49-F238E27FC236}">
                <a16:creationId xmlns:a16="http://schemas.microsoft.com/office/drawing/2014/main" id="{86AD1512-D467-B642-A34D-E726F8DD2DD1}"/>
              </a:ext>
            </a:extLst>
          </p:cNvPr>
          <p:cNvPicPr>
            <a:picLocks noChangeAspect="1"/>
          </p:cNvPicPr>
          <p:nvPr/>
        </p:nvPicPr>
        <p:blipFill>
          <a:blip r:embed="rId3"/>
          <a:stretch>
            <a:fillRect/>
          </a:stretch>
        </p:blipFill>
        <p:spPr>
          <a:xfrm>
            <a:off x="8026120" y="2796941"/>
            <a:ext cx="4128724" cy="3929063"/>
          </a:xfrm>
          <a:prstGeom prst="rect">
            <a:avLst/>
          </a:prstGeom>
        </p:spPr>
      </p:pic>
      <p:pic>
        <p:nvPicPr>
          <p:cNvPr id="9" name="Picture 8" descr="A bed in a room&#10;&#10;Description automatically generated with medium confidence">
            <a:extLst>
              <a:ext uri="{FF2B5EF4-FFF2-40B4-BE49-F238E27FC236}">
                <a16:creationId xmlns:a16="http://schemas.microsoft.com/office/drawing/2014/main" id="{41D00BB3-43AB-834A-BE24-F121E0B66AE2}"/>
              </a:ext>
            </a:extLst>
          </p:cNvPr>
          <p:cNvPicPr>
            <a:picLocks noChangeAspect="1"/>
          </p:cNvPicPr>
          <p:nvPr/>
        </p:nvPicPr>
        <p:blipFill>
          <a:blip r:embed="rId4"/>
          <a:stretch>
            <a:fillRect/>
          </a:stretch>
        </p:blipFill>
        <p:spPr>
          <a:xfrm>
            <a:off x="0" y="3057525"/>
            <a:ext cx="5067300" cy="3800475"/>
          </a:xfrm>
          <a:prstGeom prst="rect">
            <a:avLst/>
          </a:prstGeom>
        </p:spPr>
      </p:pic>
      <p:pic>
        <p:nvPicPr>
          <p:cNvPr id="11" name="Picture 10" descr="A bathroom with a toilet and sink&#10;&#10;Description automatically generated with medium confidence">
            <a:extLst>
              <a:ext uri="{FF2B5EF4-FFF2-40B4-BE49-F238E27FC236}">
                <a16:creationId xmlns:a16="http://schemas.microsoft.com/office/drawing/2014/main" id="{9719CBF8-3755-1542-A41B-F9FB3503849E}"/>
              </a:ext>
            </a:extLst>
          </p:cNvPr>
          <p:cNvPicPr>
            <a:picLocks noChangeAspect="1"/>
          </p:cNvPicPr>
          <p:nvPr/>
        </p:nvPicPr>
        <p:blipFill>
          <a:blip r:embed="rId5"/>
          <a:stretch>
            <a:fillRect/>
          </a:stretch>
        </p:blipFill>
        <p:spPr>
          <a:xfrm>
            <a:off x="6125021" y="131996"/>
            <a:ext cx="5499825" cy="3057525"/>
          </a:xfrm>
          <a:prstGeom prst="rect">
            <a:avLst/>
          </a:prstGeom>
        </p:spPr>
      </p:pic>
      <p:pic>
        <p:nvPicPr>
          <p:cNvPr id="13" name="Picture 12" descr="A room with bunk beds&#10;&#10;Description automatically generated with low confidence">
            <a:extLst>
              <a:ext uri="{FF2B5EF4-FFF2-40B4-BE49-F238E27FC236}">
                <a16:creationId xmlns:a16="http://schemas.microsoft.com/office/drawing/2014/main" id="{E4670C97-43EA-784D-AAB5-E9851292DC65}"/>
              </a:ext>
            </a:extLst>
          </p:cNvPr>
          <p:cNvPicPr>
            <a:picLocks noChangeAspect="1"/>
          </p:cNvPicPr>
          <p:nvPr/>
        </p:nvPicPr>
        <p:blipFill>
          <a:blip r:embed="rId6"/>
          <a:stretch>
            <a:fillRect/>
          </a:stretch>
        </p:blipFill>
        <p:spPr>
          <a:xfrm>
            <a:off x="0" y="0"/>
            <a:ext cx="5734050" cy="4300538"/>
          </a:xfrm>
          <a:prstGeom prst="rect">
            <a:avLst/>
          </a:prstGeom>
        </p:spPr>
      </p:pic>
    </p:spTree>
    <p:extLst>
      <p:ext uri="{BB962C8B-B14F-4D97-AF65-F5344CB8AC3E}">
        <p14:creationId xmlns:p14="http://schemas.microsoft.com/office/powerpoint/2010/main" val="2859946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31AFDDA5-A6DE-4971-A5EA-F69920219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36CBFA-CCFE-2848-B8C8-2DDC4B979164}"/>
              </a:ext>
            </a:extLst>
          </p:cNvPr>
          <p:cNvSpPr>
            <a:spLocks noGrp="1"/>
          </p:cNvSpPr>
          <p:nvPr>
            <p:ph type="title"/>
          </p:nvPr>
        </p:nvSpPr>
        <p:spPr>
          <a:xfrm>
            <a:off x="720000" y="619200"/>
            <a:ext cx="4991961" cy="1477328"/>
          </a:xfrm>
        </p:spPr>
        <p:txBody>
          <a:bodyPr wrap="square" anchor="ctr">
            <a:noAutofit/>
          </a:bodyPr>
          <a:lstStyle/>
          <a:p>
            <a:r>
              <a:rPr lang="en-US" sz="13600" dirty="0"/>
              <a:t>Food</a:t>
            </a:r>
          </a:p>
        </p:txBody>
      </p:sp>
      <p:pic>
        <p:nvPicPr>
          <p:cNvPr id="5126" name="Picture 6">
            <a:extLst>
              <a:ext uri="{FF2B5EF4-FFF2-40B4-BE49-F238E27FC236}">
                <a16:creationId xmlns:a16="http://schemas.microsoft.com/office/drawing/2014/main" id="{13FF905A-4DDA-F34E-BE68-55FCA682522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012" r="11245" b="-1"/>
          <a:stretch/>
        </p:blipFill>
        <p:spPr bwMode="auto">
          <a:xfrm>
            <a:off x="7127399" y="10"/>
            <a:ext cx="5064603" cy="2285990"/>
          </a:xfrm>
          <a:custGeom>
            <a:avLst/>
            <a:gdLst/>
            <a:ahLst/>
            <a:cxnLst/>
            <a:rect l="l" t="t" r="r" b="b"/>
            <a:pathLst>
              <a:path w="5064603" h="2286000">
                <a:moveTo>
                  <a:pt x="0" y="0"/>
                </a:moveTo>
                <a:lnTo>
                  <a:pt x="5064603" y="0"/>
                </a:lnTo>
                <a:lnTo>
                  <a:pt x="5064603" y="2286000"/>
                </a:lnTo>
                <a:lnTo>
                  <a:pt x="763670" y="2286000"/>
                </a:lnTo>
                <a:lnTo>
                  <a:pt x="761866" y="2261963"/>
                </a:lnTo>
                <a:cubicBezTo>
                  <a:pt x="683581" y="1496785"/>
                  <a:pt x="487866" y="835949"/>
                  <a:pt x="174723" y="279455"/>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55CC74F-AEC5-3F4F-945F-5F2DA2416176}"/>
              </a:ext>
            </a:extLst>
          </p:cNvPr>
          <p:cNvSpPr>
            <a:spLocks noGrp="1"/>
          </p:cNvSpPr>
          <p:nvPr>
            <p:ph idx="1"/>
          </p:nvPr>
        </p:nvSpPr>
        <p:spPr>
          <a:xfrm>
            <a:off x="719999" y="2541599"/>
            <a:ext cx="6001435" cy="3847325"/>
          </a:xfrm>
        </p:spPr>
        <p:txBody>
          <a:bodyPr>
            <a:normAutofit fontScale="92500" lnSpcReduction="20000"/>
          </a:bodyPr>
          <a:lstStyle/>
          <a:p>
            <a:r>
              <a:rPr lang="en-US" sz="2800" dirty="0"/>
              <a:t>Continental breakfast (toasts, cereals, brioches, croissants, fruit, yoghurts)</a:t>
            </a:r>
          </a:p>
          <a:p>
            <a:r>
              <a:rPr lang="en-US" sz="2800" dirty="0"/>
              <a:t>Packed lunch ALL 3 days</a:t>
            </a:r>
          </a:p>
          <a:p>
            <a:r>
              <a:rPr lang="en-US" sz="2800" dirty="0"/>
              <a:t>Evening meal (starter, main, dessert)</a:t>
            </a:r>
          </a:p>
          <a:p>
            <a:r>
              <a:rPr lang="en-US" sz="2800" dirty="0"/>
              <a:t>Milk/juice and biscuits for snacks</a:t>
            </a:r>
          </a:p>
          <a:p>
            <a:r>
              <a:rPr lang="en-US" sz="2800" dirty="0"/>
              <a:t>Dietary needs can be met</a:t>
            </a:r>
          </a:p>
        </p:txBody>
      </p:sp>
      <p:pic>
        <p:nvPicPr>
          <p:cNvPr id="5122" name="Picture 2" descr="A table with food and drinks on it&#10;&#10;Description automatically generated with low confidence">
            <a:extLst>
              <a:ext uri="{FF2B5EF4-FFF2-40B4-BE49-F238E27FC236}">
                <a16:creationId xmlns:a16="http://schemas.microsoft.com/office/drawing/2014/main" id="{95B8FB42-1EB3-7941-8422-E2565A4CC63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684" r="649" b="-1"/>
          <a:stretch/>
        </p:blipFill>
        <p:spPr bwMode="auto">
          <a:xfrm>
            <a:off x="7729581" y="2286000"/>
            <a:ext cx="4462420" cy="2286000"/>
          </a:xfrm>
          <a:custGeom>
            <a:avLst/>
            <a:gdLst/>
            <a:ahLst/>
            <a:cxnLst/>
            <a:rect l="l" t="t" r="r" b="b"/>
            <a:pathLst>
              <a:path w="4462420" h="2286000">
                <a:moveTo>
                  <a:pt x="161487" y="0"/>
                </a:moveTo>
                <a:lnTo>
                  <a:pt x="4462420" y="0"/>
                </a:lnTo>
                <a:lnTo>
                  <a:pt x="4462420" y="2286000"/>
                </a:lnTo>
                <a:lnTo>
                  <a:pt x="0" y="2286000"/>
                </a:lnTo>
                <a:lnTo>
                  <a:pt x="17047" y="2229619"/>
                </a:lnTo>
                <a:cubicBezTo>
                  <a:pt x="138233" y="1684483"/>
                  <a:pt x="198826" y="1230203"/>
                  <a:pt x="198826" y="775922"/>
                </a:cubicBezTo>
                <a:cubicBezTo>
                  <a:pt x="198826" y="636799"/>
                  <a:pt x="195564" y="500574"/>
                  <a:pt x="189040" y="367247"/>
                </a:cubicBezTo>
                <a:close/>
              </a:path>
            </a:pathLst>
          </a:custGeom>
          <a:noFill/>
          <a:extLst>
            <a:ext uri="{909E8E84-426E-40DD-AFC4-6F175D3DCCD1}">
              <a14:hiddenFill xmlns:a14="http://schemas.microsoft.com/office/drawing/2010/main">
                <a:solidFill>
                  <a:srgbClr val="FFFFFF"/>
                </a:solidFill>
              </a14:hiddenFill>
            </a:ext>
          </a:extLst>
        </p:spPr>
      </p:pic>
      <p:pic>
        <p:nvPicPr>
          <p:cNvPr id="5124" name="Picture 4" descr="A table full of food&#10;&#10;Description automatically generated with low confidence">
            <a:extLst>
              <a:ext uri="{FF2B5EF4-FFF2-40B4-BE49-F238E27FC236}">
                <a16:creationId xmlns:a16="http://schemas.microsoft.com/office/drawing/2014/main" id="{9E453C59-95F4-CF49-A019-41045FA8F27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5246" r="-1" b="-1"/>
          <a:stretch/>
        </p:blipFill>
        <p:spPr bwMode="auto">
          <a:xfrm>
            <a:off x="6529067" y="4572000"/>
            <a:ext cx="5662935" cy="2286000"/>
          </a:xfrm>
          <a:custGeom>
            <a:avLst/>
            <a:gdLst/>
            <a:ahLst/>
            <a:cxnLst/>
            <a:rect l="l" t="t" r="r" b="b"/>
            <a:pathLst>
              <a:path w="5662935" h="2286000">
                <a:moveTo>
                  <a:pt x="1200515" y="0"/>
                </a:moveTo>
                <a:lnTo>
                  <a:pt x="5662935" y="0"/>
                </a:lnTo>
                <a:lnTo>
                  <a:pt x="5662935" y="2286000"/>
                </a:lnTo>
                <a:lnTo>
                  <a:pt x="0" y="2286000"/>
                </a:lnTo>
                <a:lnTo>
                  <a:pt x="78957" y="2205438"/>
                </a:lnTo>
                <a:cubicBezTo>
                  <a:pt x="291624" y="1972265"/>
                  <a:pt x="490445" y="1703955"/>
                  <a:pt x="672225" y="1397316"/>
                </a:cubicBezTo>
                <a:cubicBezTo>
                  <a:pt x="854003" y="1056606"/>
                  <a:pt x="984657" y="698860"/>
                  <a:pt x="1102530" y="32407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3643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35A7E019-CB6B-4722-A3E6-A9C72AC774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8A6482-1AE0-9043-BD94-41A83A002CDF}"/>
              </a:ext>
            </a:extLst>
          </p:cNvPr>
          <p:cNvSpPr>
            <a:spLocks noGrp="1"/>
          </p:cNvSpPr>
          <p:nvPr>
            <p:ph type="title"/>
          </p:nvPr>
        </p:nvSpPr>
        <p:spPr>
          <a:xfrm>
            <a:off x="689081" y="334192"/>
            <a:ext cx="6923812" cy="1477328"/>
          </a:xfrm>
        </p:spPr>
        <p:txBody>
          <a:bodyPr wrap="square" anchor="ctr">
            <a:normAutofit/>
          </a:bodyPr>
          <a:lstStyle/>
          <a:p>
            <a:r>
              <a:rPr lang="en-US" sz="7200" dirty="0"/>
              <a:t>Activities</a:t>
            </a:r>
          </a:p>
        </p:txBody>
      </p:sp>
      <p:pic>
        <p:nvPicPr>
          <p:cNvPr id="6148" name="Picture 4" descr="History of the smallest house in Great Britain - North Wales Live">
            <a:extLst>
              <a:ext uri="{FF2B5EF4-FFF2-40B4-BE49-F238E27FC236}">
                <a16:creationId xmlns:a16="http://schemas.microsoft.com/office/drawing/2014/main" id="{98665587-1CBC-A747-BF18-F034EDD8C26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655" r="-1" b="24033"/>
          <a:stretch/>
        </p:blipFill>
        <p:spPr bwMode="auto">
          <a:xfrm>
            <a:off x="8301973" y="10"/>
            <a:ext cx="3890032" cy="1715390"/>
          </a:xfrm>
          <a:custGeom>
            <a:avLst/>
            <a:gdLst/>
            <a:ahLst/>
            <a:cxnLst/>
            <a:rect l="l" t="t" r="r" b="b"/>
            <a:pathLst>
              <a:path w="3890032" h="1715400">
                <a:moveTo>
                  <a:pt x="0" y="0"/>
                </a:moveTo>
                <a:lnTo>
                  <a:pt x="3890032" y="0"/>
                </a:lnTo>
                <a:lnTo>
                  <a:pt x="3890032" y="1715400"/>
                </a:lnTo>
                <a:lnTo>
                  <a:pt x="465091" y="1715400"/>
                </a:lnTo>
                <a:lnTo>
                  <a:pt x="440742" y="1529334"/>
                </a:lnTo>
                <a:cubicBezTo>
                  <a:pt x="368359" y="1079116"/>
                  <a:pt x="259784" y="661055"/>
                  <a:pt x="115017" y="275153"/>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7857395-8700-F140-96D6-4AAE177AC412}"/>
              </a:ext>
            </a:extLst>
          </p:cNvPr>
          <p:cNvSpPr>
            <a:spLocks noGrp="1"/>
          </p:cNvSpPr>
          <p:nvPr>
            <p:ph idx="1"/>
          </p:nvPr>
        </p:nvSpPr>
        <p:spPr>
          <a:xfrm>
            <a:off x="213757" y="1567543"/>
            <a:ext cx="8300348" cy="5047013"/>
          </a:xfrm>
        </p:spPr>
        <p:txBody>
          <a:bodyPr>
            <a:normAutofit fontScale="77500" lnSpcReduction="20000"/>
          </a:bodyPr>
          <a:lstStyle/>
          <a:p>
            <a:r>
              <a:rPr lang="en-US" sz="2800" dirty="0"/>
              <a:t>Action packed 3 days – link to English, Geography, Science and Art units</a:t>
            </a:r>
          </a:p>
          <a:p>
            <a:r>
              <a:rPr lang="en-US" sz="2800" dirty="0"/>
              <a:t>Conwy castle</a:t>
            </a:r>
          </a:p>
          <a:p>
            <a:r>
              <a:rPr lang="en-US" sz="2800" dirty="0"/>
              <a:t>Smallest house</a:t>
            </a:r>
          </a:p>
          <a:p>
            <a:r>
              <a:rPr lang="en-US" sz="2800" dirty="0"/>
              <a:t>Tudor house</a:t>
            </a:r>
          </a:p>
          <a:p>
            <a:r>
              <a:rPr lang="en-US" sz="2800" dirty="0"/>
              <a:t>Boat trip around Conway Bay</a:t>
            </a:r>
          </a:p>
          <a:p>
            <a:r>
              <a:rPr lang="en-US" sz="2800" dirty="0"/>
              <a:t>Copper mine</a:t>
            </a:r>
          </a:p>
          <a:p>
            <a:r>
              <a:rPr lang="en-US" sz="2800" dirty="0"/>
              <a:t>Great Orme</a:t>
            </a:r>
          </a:p>
          <a:p>
            <a:r>
              <a:rPr lang="en-US" sz="2800" dirty="0"/>
              <a:t>Pier</a:t>
            </a:r>
          </a:p>
          <a:p>
            <a:r>
              <a:rPr lang="en-US" sz="2800" dirty="0"/>
              <a:t>Welsh Mountain Zoo</a:t>
            </a:r>
          </a:p>
          <a:p>
            <a:r>
              <a:rPr lang="en-US" sz="2800" dirty="0"/>
              <a:t>Ski slope/toboggans evening activities</a:t>
            </a:r>
          </a:p>
        </p:txBody>
      </p:sp>
      <p:pic>
        <p:nvPicPr>
          <p:cNvPr id="6150" name="Picture 6" descr="Llandudno Ski Slope, Llandudno | Ticket Price | Timings | Address: TripHobo">
            <a:extLst>
              <a:ext uri="{FF2B5EF4-FFF2-40B4-BE49-F238E27FC236}">
                <a16:creationId xmlns:a16="http://schemas.microsoft.com/office/drawing/2014/main" id="{673E1379-BD8A-0D42-8CA6-E995454FDA6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2692" b="8392"/>
          <a:stretch/>
        </p:blipFill>
        <p:spPr bwMode="auto">
          <a:xfrm>
            <a:off x="8767064" y="1715400"/>
            <a:ext cx="3424937" cy="1711800"/>
          </a:xfrm>
          <a:custGeom>
            <a:avLst/>
            <a:gdLst/>
            <a:ahLst/>
            <a:cxnLst/>
            <a:rect l="l" t="t" r="r" b="b"/>
            <a:pathLst>
              <a:path w="3424937" h="1711800">
                <a:moveTo>
                  <a:pt x="0" y="0"/>
                </a:moveTo>
                <a:lnTo>
                  <a:pt x="3424937" y="0"/>
                </a:lnTo>
                <a:lnTo>
                  <a:pt x="3424937" y="1711800"/>
                </a:lnTo>
                <a:lnTo>
                  <a:pt x="67405" y="1711800"/>
                </a:lnTo>
                <a:lnTo>
                  <a:pt x="70220" y="1682844"/>
                </a:lnTo>
                <a:cubicBezTo>
                  <a:pt x="79557" y="1541085"/>
                  <a:pt x="84226" y="1401075"/>
                  <a:pt x="84226" y="1261065"/>
                </a:cubicBezTo>
                <a:cubicBezTo>
                  <a:pt x="84226" y="918041"/>
                  <a:pt x="68141" y="589311"/>
                  <a:pt x="35970" y="274872"/>
                </a:cubicBezTo>
                <a:close/>
              </a:path>
            </a:pathLst>
          </a:custGeom>
          <a:noFill/>
          <a:extLst>
            <a:ext uri="{909E8E84-426E-40DD-AFC4-6F175D3DCCD1}">
              <a14:hiddenFill xmlns:a14="http://schemas.microsoft.com/office/drawing/2010/main">
                <a:solidFill>
                  <a:srgbClr val="FFFFFF"/>
                </a:solidFill>
              </a14:hiddenFill>
            </a:ext>
          </a:extLst>
        </p:spPr>
      </p:pic>
      <p:pic>
        <p:nvPicPr>
          <p:cNvPr id="6146" name="Picture 2" descr="Conwy Castle">
            <a:extLst>
              <a:ext uri="{FF2B5EF4-FFF2-40B4-BE49-F238E27FC236}">
                <a16:creationId xmlns:a16="http://schemas.microsoft.com/office/drawing/2014/main" id="{A6AFB45E-BD80-894B-8F4D-7493E6BF3BA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6635" r="3" b="3230"/>
          <a:stretch/>
        </p:blipFill>
        <p:spPr bwMode="auto">
          <a:xfrm>
            <a:off x="8514109" y="3427200"/>
            <a:ext cx="3677891" cy="1715400"/>
          </a:xfrm>
          <a:custGeom>
            <a:avLst/>
            <a:gdLst/>
            <a:ahLst/>
            <a:cxnLst/>
            <a:rect l="l" t="t" r="r" b="b"/>
            <a:pathLst>
              <a:path w="3677891" h="1715400">
                <a:moveTo>
                  <a:pt x="320360" y="0"/>
                </a:moveTo>
                <a:lnTo>
                  <a:pt x="3677891" y="0"/>
                </a:lnTo>
                <a:lnTo>
                  <a:pt x="3677891" y="1715400"/>
                </a:lnTo>
                <a:lnTo>
                  <a:pt x="0" y="1715400"/>
                </a:lnTo>
                <a:lnTo>
                  <a:pt x="113083" y="1341389"/>
                </a:lnTo>
                <a:cubicBezTo>
                  <a:pt x="187782" y="1005366"/>
                  <a:pt x="243807" y="697345"/>
                  <a:pt x="281157" y="403324"/>
                </a:cubicBezTo>
                <a:close/>
              </a:path>
            </a:pathLst>
          </a:custGeom>
          <a:noFill/>
          <a:extLst>
            <a:ext uri="{909E8E84-426E-40DD-AFC4-6F175D3DCCD1}">
              <a14:hiddenFill xmlns:a14="http://schemas.microsoft.com/office/drawing/2010/main">
                <a:solidFill>
                  <a:srgbClr val="FFFFFF"/>
                </a:solidFill>
              </a14:hiddenFill>
            </a:ext>
          </a:extLst>
        </p:spPr>
      </p:pic>
      <p:pic>
        <p:nvPicPr>
          <p:cNvPr id="6152" name="Picture 8" descr="Great Orme Walks - Visit Conwy">
            <a:extLst>
              <a:ext uri="{FF2B5EF4-FFF2-40B4-BE49-F238E27FC236}">
                <a16:creationId xmlns:a16="http://schemas.microsoft.com/office/drawing/2014/main" id="{93F3922F-2BC6-4240-BB14-48AC17ACC1E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2968" b="762"/>
          <a:stretch/>
        </p:blipFill>
        <p:spPr bwMode="auto">
          <a:xfrm>
            <a:off x="7767212" y="5142600"/>
            <a:ext cx="4424783" cy="1715400"/>
          </a:xfrm>
          <a:custGeom>
            <a:avLst/>
            <a:gdLst/>
            <a:ahLst/>
            <a:cxnLst/>
            <a:rect l="l" t="t" r="r" b="b"/>
            <a:pathLst>
              <a:path w="4424783" h="1715400">
                <a:moveTo>
                  <a:pt x="746898" y="0"/>
                </a:moveTo>
                <a:lnTo>
                  <a:pt x="4424783" y="0"/>
                </a:lnTo>
                <a:lnTo>
                  <a:pt x="4424783" y="1715400"/>
                </a:lnTo>
                <a:lnTo>
                  <a:pt x="0" y="1715400"/>
                </a:lnTo>
                <a:lnTo>
                  <a:pt x="15735" y="1692834"/>
                </a:lnTo>
                <a:cubicBezTo>
                  <a:pt x="74324" y="1604172"/>
                  <a:pt x="131662" y="1512619"/>
                  <a:pt x="187686" y="1418113"/>
                </a:cubicBezTo>
                <a:cubicBezTo>
                  <a:pt x="411784" y="998084"/>
                  <a:pt x="572855" y="557053"/>
                  <a:pt x="718168" y="95021"/>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888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5D1035C-3BF0-4FE0-B3A3-1062F86009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10C912-0CDE-B547-9019-52397B683D32}"/>
              </a:ext>
            </a:extLst>
          </p:cNvPr>
          <p:cNvSpPr>
            <a:spLocks noGrp="1"/>
          </p:cNvSpPr>
          <p:nvPr>
            <p:ph type="title"/>
          </p:nvPr>
        </p:nvSpPr>
        <p:spPr>
          <a:xfrm>
            <a:off x="720000" y="619200"/>
            <a:ext cx="4991961" cy="1477328"/>
          </a:xfrm>
        </p:spPr>
        <p:txBody>
          <a:bodyPr wrap="square" anchor="ctr">
            <a:normAutofit/>
          </a:bodyPr>
          <a:lstStyle/>
          <a:p>
            <a:r>
              <a:rPr lang="en-US" sz="3200"/>
              <a:t>Key Information</a:t>
            </a:r>
          </a:p>
        </p:txBody>
      </p:sp>
      <p:sp>
        <p:nvSpPr>
          <p:cNvPr id="3" name="Content Placeholder 2">
            <a:extLst>
              <a:ext uri="{FF2B5EF4-FFF2-40B4-BE49-F238E27FC236}">
                <a16:creationId xmlns:a16="http://schemas.microsoft.com/office/drawing/2014/main" id="{01FB0668-4312-3440-8585-EA3848B35D80}"/>
              </a:ext>
            </a:extLst>
          </p:cNvPr>
          <p:cNvSpPr>
            <a:spLocks noGrp="1"/>
          </p:cNvSpPr>
          <p:nvPr>
            <p:ph idx="1"/>
          </p:nvPr>
        </p:nvSpPr>
        <p:spPr>
          <a:xfrm>
            <a:off x="720000" y="2541600"/>
            <a:ext cx="4991962" cy="3216273"/>
          </a:xfrm>
        </p:spPr>
        <p:txBody>
          <a:bodyPr>
            <a:normAutofit/>
          </a:bodyPr>
          <a:lstStyle/>
          <a:p>
            <a:r>
              <a:rPr lang="en-US" dirty="0"/>
              <a:t>Each child will need a small backpack</a:t>
            </a:r>
          </a:p>
          <a:p>
            <a:r>
              <a:rPr lang="en-US" dirty="0"/>
              <a:t>Has to be big enough for A4 Clipboard, lunch and a pencil case</a:t>
            </a:r>
          </a:p>
          <a:p>
            <a:r>
              <a:rPr lang="en-US" dirty="0"/>
              <a:t>All of the above is provided by school including the packed lunch</a:t>
            </a:r>
          </a:p>
        </p:txBody>
      </p:sp>
      <p:pic>
        <p:nvPicPr>
          <p:cNvPr id="2050" name="Picture 2" descr="Thule Indago Backpack | Thule | UK">
            <a:extLst>
              <a:ext uri="{FF2B5EF4-FFF2-40B4-BE49-F238E27FC236}">
                <a16:creationId xmlns:a16="http://schemas.microsoft.com/office/drawing/2014/main" id="{22258732-ADCE-6F48-942C-A68D500D539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335" r="23546" b="-1"/>
          <a:stretch/>
        </p:blipFill>
        <p:spPr bwMode="auto">
          <a:xfrm>
            <a:off x="6529065" y="10"/>
            <a:ext cx="5662937" cy="6857990"/>
          </a:xfrm>
          <a:custGeom>
            <a:avLst/>
            <a:gdLst/>
            <a:ahLst/>
            <a:cxnLst/>
            <a:rect l="l" t="t" r="r" b="b"/>
            <a:pathLst>
              <a:path w="5662937" h="6858000">
                <a:moveTo>
                  <a:pt x="598332" y="0"/>
                </a:moveTo>
                <a:lnTo>
                  <a:pt x="5662937" y="0"/>
                </a:lnTo>
                <a:lnTo>
                  <a:pt x="5662937" y="6858000"/>
                </a:lnTo>
                <a:lnTo>
                  <a:pt x="0" y="6858000"/>
                </a:lnTo>
                <a:lnTo>
                  <a:pt x="78957" y="6777438"/>
                </a:lnTo>
                <a:cubicBezTo>
                  <a:pt x="291624" y="6544265"/>
                  <a:pt x="490445" y="6275955"/>
                  <a:pt x="672224" y="5969316"/>
                </a:cubicBezTo>
                <a:cubicBezTo>
                  <a:pt x="914596" y="5515036"/>
                  <a:pt x="1066079" y="5030470"/>
                  <a:pt x="1217562" y="4515619"/>
                </a:cubicBezTo>
                <a:cubicBezTo>
                  <a:pt x="1338748" y="3970483"/>
                  <a:pt x="1399341" y="3516203"/>
                  <a:pt x="1399341" y="3061922"/>
                </a:cubicBezTo>
                <a:cubicBezTo>
                  <a:pt x="1399341" y="1948936"/>
                  <a:pt x="1190579" y="1021447"/>
                  <a:pt x="773055" y="27945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695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23FA5-8AAC-6824-F249-6D0BD631C195}"/>
              </a:ext>
            </a:extLst>
          </p:cNvPr>
          <p:cNvSpPr>
            <a:spLocks noGrp="1"/>
          </p:cNvSpPr>
          <p:nvPr>
            <p:ph type="title"/>
          </p:nvPr>
        </p:nvSpPr>
        <p:spPr/>
        <p:txBody>
          <a:bodyPr/>
          <a:lstStyle/>
          <a:p>
            <a:endParaRPr lang="en-US" dirty="0"/>
          </a:p>
        </p:txBody>
      </p:sp>
      <p:sp>
        <p:nvSpPr>
          <p:cNvPr id="3" name="Text Placeholder 2">
            <a:extLst>
              <a:ext uri="{FF2B5EF4-FFF2-40B4-BE49-F238E27FC236}">
                <a16:creationId xmlns:a16="http://schemas.microsoft.com/office/drawing/2014/main" id="{803C40CF-61D5-6C5F-A469-48162A7727F6}"/>
              </a:ext>
            </a:extLst>
          </p:cNvPr>
          <p:cNvSpPr>
            <a:spLocks noGrp="1"/>
          </p:cNvSpPr>
          <p:nvPr>
            <p:ph type="body" idx="1"/>
          </p:nvPr>
        </p:nvSpPr>
        <p:spPr/>
        <p:txBody>
          <a:bodyPr/>
          <a:lstStyle/>
          <a:p>
            <a:r>
              <a:rPr lang="en-GB" dirty="0"/>
              <a:t>Food </a:t>
            </a:r>
            <a:endParaRPr lang="en-US" dirty="0"/>
          </a:p>
        </p:txBody>
      </p:sp>
      <p:sp>
        <p:nvSpPr>
          <p:cNvPr id="4" name="Content Placeholder 3">
            <a:extLst>
              <a:ext uri="{FF2B5EF4-FFF2-40B4-BE49-F238E27FC236}">
                <a16:creationId xmlns:a16="http://schemas.microsoft.com/office/drawing/2014/main" id="{95DD197E-6E31-2EFA-2019-A7E5D6312A8F}"/>
              </a:ext>
            </a:extLst>
          </p:cNvPr>
          <p:cNvSpPr>
            <a:spLocks noGrp="1"/>
          </p:cNvSpPr>
          <p:nvPr>
            <p:ph sz="half" idx="2"/>
          </p:nvPr>
        </p:nvSpPr>
        <p:spPr/>
        <p:txBody>
          <a:bodyPr/>
          <a:lstStyle/>
          <a:p>
            <a:r>
              <a:rPr lang="en-GB" dirty="0"/>
              <a:t>Please make sure you have sent in your updated P9’s for the trip.</a:t>
            </a:r>
          </a:p>
          <a:p>
            <a:r>
              <a:rPr lang="en-GB" dirty="0"/>
              <a:t>Please tell us any information that is important such as bed wetting, specific dietary needs</a:t>
            </a:r>
          </a:p>
          <a:p>
            <a:endParaRPr lang="en-GB" dirty="0"/>
          </a:p>
          <a:p>
            <a:endParaRPr lang="en-US" dirty="0"/>
          </a:p>
        </p:txBody>
      </p:sp>
      <p:sp>
        <p:nvSpPr>
          <p:cNvPr id="5" name="Text Placeholder 4">
            <a:extLst>
              <a:ext uri="{FF2B5EF4-FFF2-40B4-BE49-F238E27FC236}">
                <a16:creationId xmlns:a16="http://schemas.microsoft.com/office/drawing/2014/main" id="{2AB124B8-3013-2E12-A3EF-FB725BC4CD46}"/>
              </a:ext>
            </a:extLst>
          </p:cNvPr>
          <p:cNvSpPr>
            <a:spLocks noGrp="1"/>
          </p:cNvSpPr>
          <p:nvPr>
            <p:ph type="body" sz="quarter" idx="3"/>
          </p:nvPr>
        </p:nvSpPr>
        <p:spPr/>
        <p:txBody>
          <a:bodyPr/>
          <a:lstStyle/>
          <a:p>
            <a:r>
              <a:rPr lang="en-GB" dirty="0"/>
              <a:t>Medicines </a:t>
            </a:r>
            <a:endParaRPr lang="en-US" dirty="0"/>
          </a:p>
        </p:txBody>
      </p:sp>
      <p:sp>
        <p:nvSpPr>
          <p:cNvPr id="6" name="Content Placeholder 5">
            <a:extLst>
              <a:ext uri="{FF2B5EF4-FFF2-40B4-BE49-F238E27FC236}">
                <a16:creationId xmlns:a16="http://schemas.microsoft.com/office/drawing/2014/main" id="{F7D2D199-6531-5CB6-D690-2150A6A8BDB8}"/>
              </a:ext>
            </a:extLst>
          </p:cNvPr>
          <p:cNvSpPr>
            <a:spLocks noGrp="1"/>
          </p:cNvSpPr>
          <p:nvPr>
            <p:ph sz="quarter" idx="4"/>
          </p:nvPr>
        </p:nvSpPr>
        <p:spPr/>
        <p:txBody>
          <a:bodyPr/>
          <a:lstStyle/>
          <a:p>
            <a:r>
              <a:rPr lang="en-GB" dirty="0"/>
              <a:t>All medicines required for children on the trip must be prescribed by a doctor and given in with completed form by Monday 27</a:t>
            </a:r>
            <a:r>
              <a:rPr lang="en-GB" baseline="30000" dirty="0"/>
              <a:t>th</a:t>
            </a:r>
            <a:r>
              <a:rPr lang="en-GB" dirty="0"/>
              <a:t> April. We will not be able to do this on the morning we leave. </a:t>
            </a:r>
            <a:endParaRPr lang="en-US" dirty="0"/>
          </a:p>
        </p:txBody>
      </p:sp>
    </p:spTree>
    <p:extLst>
      <p:ext uri="{BB962C8B-B14F-4D97-AF65-F5344CB8AC3E}">
        <p14:creationId xmlns:p14="http://schemas.microsoft.com/office/powerpoint/2010/main" val="3590127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EFD176-4A58-2C93-D9A0-F972B5A32FF4}"/>
              </a:ext>
            </a:extLst>
          </p:cNvPr>
          <p:cNvSpPr>
            <a:spLocks noGrp="1"/>
          </p:cNvSpPr>
          <p:nvPr>
            <p:ph idx="1"/>
          </p:nvPr>
        </p:nvSpPr>
        <p:spPr>
          <a:xfrm>
            <a:off x="720000" y="678426"/>
            <a:ext cx="10728325" cy="5090549"/>
          </a:xfrm>
        </p:spPr>
        <p:txBody>
          <a:bodyPr>
            <a:normAutofit fontScale="62500" lnSpcReduction="20000"/>
          </a:bodyPr>
          <a:lstStyle/>
          <a:p>
            <a:r>
              <a:rPr lang="en-GB" sz="2400" b="1" dirty="0"/>
              <a:t>Medication:</a:t>
            </a:r>
            <a:endParaRPr lang="en-US" sz="2400" dirty="0"/>
          </a:p>
          <a:p>
            <a:r>
              <a:rPr lang="en-GB" sz="2400" dirty="0"/>
              <a:t>If your child requires any form of medication, they will need to be </a:t>
            </a:r>
            <a:r>
              <a:rPr lang="en-GB" sz="2400" b="1" u="sng" dirty="0"/>
              <a:t>prescribed by a doctor </a:t>
            </a:r>
            <a:r>
              <a:rPr lang="en-GB" sz="2400" dirty="0"/>
              <a:t>and brought into school on </a:t>
            </a:r>
            <a:r>
              <a:rPr lang="en-GB" sz="2400" b="1" dirty="0"/>
              <a:t>Monday  27</a:t>
            </a:r>
            <a:r>
              <a:rPr lang="en-GB" sz="2400" b="1" baseline="30000" dirty="0"/>
              <a:t>th</a:t>
            </a:r>
            <a:r>
              <a:rPr lang="en-GB" sz="2400" b="1" dirty="0"/>
              <a:t> |April</a:t>
            </a:r>
            <a:r>
              <a:rPr lang="en-GB" sz="2400" dirty="0"/>
              <a:t>. Miss Unsworth will be waiting in the office from 3pm to complete the relevant forms. Unfortunately, we will not be able to accept medication if it does not have the child’s name and prescription amount on. We will also be unable to complete the forms on the morning we are leaving.</a:t>
            </a:r>
            <a:endParaRPr lang="en-US" sz="2400" dirty="0"/>
          </a:p>
          <a:p>
            <a:pPr marL="0" indent="0">
              <a:buNone/>
            </a:pPr>
            <a:endParaRPr lang="en-GB" sz="2400" b="1" dirty="0"/>
          </a:p>
          <a:p>
            <a:pPr marL="0" indent="0">
              <a:buNone/>
            </a:pPr>
            <a:endParaRPr lang="en-GB" sz="2400" b="1" dirty="0"/>
          </a:p>
          <a:p>
            <a:pPr marL="0" indent="0">
              <a:buNone/>
            </a:pPr>
            <a:endParaRPr lang="en-GB" sz="2400" b="1" dirty="0"/>
          </a:p>
          <a:p>
            <a:pPr marL="0" indent="0">
              <a:buNone/>
            </a:pPr>
            <a:r>
              <a:rPr lang="en-GB" sz="2400" b="1" dirty="0"/>
              <a:t> </a:t>
            </a:r>
            <a:endParaRPr lang="en-US" sz="2400" dirty="0"/>
          </a:p>
          <a:p>
            <a:r>
              <a:rPr lang="en-GB" sz="2400" b="1" dirty="0"/>
              <a:t>Kit List</a:t>
            </a:r>
            <a:endParaRPr lang="en-US" sz="2400" dirty="0"/>
          </a:p>
          <a:p>
            <a:r>
              <a:rPr lang="en-GB" sz="2400" dirty="0"/>
              <a:t>Please note that the kit list was sent out and has a number of requirements on. Please do your best to ensure children have all the required kit.</a:t>
            </a:r>
            <a:endParaRPr lang="en-US" sz="2400" dirty="0"/>
          </a:p>
          <a:p>
            <a:r>
              <a:rPr lang="en-GB" sz="2400" dirty="0"/>
              <a:t>Each child needs to have sun cream as we are hoping for positive weather – this can be applied themselves. </a:t>
            </a:r>
            <a:endParaRPr lang="en-US" sz="2400" dirty="0"/>
          </a:p>
          <a:p>
            <a:r>
              <a:rPr lang="en-GB" sz="2400" dirty="0"/>
              <a:t>Please can children bring their rucksack (needs to be able to fit an A4 clipboard in) into school on Tuesday 29</a:t>
            </a:r>
            <a:r>
              <a:rPr lang="en-GB" sz="2400" baseline="30000" dirty="0"/>
              <a:t>th</a:t>
            </a:r>
            <a:r>
              <a:rPr lang="en-GB" sz="2400" dirty="0"/>
              <a:t> April.</a:t>
            </a:r>
            <a:endParaRPr lang="en-US" sz="2400" dirty="0"/>
          </a:p>
          <a:p>
            <a:endParaRPr lang="en-US" dirty="0"/>
          </a:p>
        </p:txBody>
      </p:sp>
      <p:pic>
        <p:nvPicPr>
          <p:cNvPr id="4" name="Picture 3">
            <a:extLst>
              <a:ext uri="{FF2B5EF4-FFF2-40B4-BE49-F238E27FC236}">
                <a16:creationId xmlns:a16="http://schemas.microsoft.com/office/drawing/2014/main" id="{83A28ED0-E930-107B-32D9-6C6E59D747A0}"/>
              </a:ext>
            </a:extLst>
          </p:cNvPr>
          <p:cNvPicPr>
            <a:picLocks noChangeAspect="1"/>
          </p:cNvPicPr>
          <p:nvPr/>
        </p:nvPicPr>
        <p:blipFill>
          <a:blip r:embed="rId2"/>
          <a:stretch>
            <a:fillRect/>
          </a:stretch>
        </p:blipFill>
        <p:spPr>
          <a:xfrm>
            <a:off x="2156390" y="2169000"/>
            <a:ext cx="7285351" cy="845893"/>
          </a:xfrm>
          <a:prstGeom prst="rect">
            <a:avLst/>
          </a:prstGeom>
        </p:spPr>
      </p:pic>
    </p:spTree>
    <p:extLst>
      <p:ext uri="{BB962C8B-B14F-4D97-AF65-F5344CB8AC3E}">
        <p14:creationId xmlns:p14="http://schemas.microsoft.com/office/powerpoint/2010/main" val="3196286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F5D63B-98F5-CB63-B668-6BE1C55D10F4}"/>
              </a:ext>
            </a:extLst>
          </p:cNvPr>
          <p:cNvPicPr>
            <a:picLocks noChangeAspect="1"/>
          </p:cNvPicPr>
          <p:nvPr/>
        </p:nvPicPr>
        <p:blipFill>
          <a:blip r:embed="rId2"/>
          <a:stretch>
            <a:fillRect/>
          </a:stretch>
        </p:blipFill>
        <p:spPr>
          <a:xfrm>
            <a:off x="615373" y="619200"/>
            <a:ext cx="10856627" cy="5415419"/>
          </a:xfrm>
          <a:prstGeom prst="rect">
            <a:avLst/>
          </a:prstGeom>
        </p:spPr>
      </p:pic>
    </p:spTree>
    <p:extLst>
      <p:ext uri="{BB962C8B-B14F-4D97-AF65-F5344CB8AC3E}">
        <p14:creationId xmlns:p14="http://schemas.microsoft.com/office/powerpoint/2010/main" val="4289534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3E684-4065-B839-7C0E-A8C633ACFC52}"/>
              </a:ext>
            </a:extLst>
          </p:cNvPr>
          <p:cNvSpPr>
            <a:spLocks noGrp="1"/>
          </p:cNvSpPr>
          <p:nvPr>
            <p:ph type="title"/>
          </p:nvPr>
        </p:nvSpPr>
        <p:spPr/>
        <p:txBody>
          <a:bodyPr/>
          <a:lstStyle/>
          <a:p>
            <a:r>
              <a:rPr lang="en-GB" dirty="0"/>
              <a:t>Mobile Phones and electronics </a:t>
            </a:r>
            <a:endParaRPr lang="en-US" dirty="0"/>
          </a:p>
        </p:txBody>
      </p:sp>
      <p:sp>
        <p:nvSpPr>
          <p:cNvPr id="3" name="Content Placeholder 2">
            <a:extLst>
              <a:ext uri="{FF2B5EF4-FFF2-40B4-BE49-F238E27FC236}">
                <a16:creationId xmlns:a16="http://schemas.microsoft.com/office/drawing/2014/main" id="{C818C28A-0114-40C3-25DB-1F3BB34DD01D}"/>
              </a:ext>
            </a:extLst>
          </p:cNvPr>
          <p:cNvSpPr>
            <a:spLocks noGrp="1"/>
          </p:cNvSpPr>
          <p:nvPr>
            <p:ph idx="1"/>
          </p:nvPr>
        </p:nvSpPr>
        <p:spPr>
          <a:xfrm>
            <a:off x="497841" y="1849120"/>
            <a:ext cx="10950482" cy="3919855"/>
          </a:xfrm>
        </p:spPr>
        <p:txBody>
          <a:bodyPr/>
          <a:lstStyle/>
          <a:p>
            <a:r>
              <a:rPr lang="en-GB" b="1" dirty="0"/>
              <a:t>Mobile Phones</a:t>
            </a:r>
            <a:endParaRPr lang="en-US" dirty="0"/>
          </a:p>
          <a:p>
            <a:r>
              <a:rPr lang="en-GB" dirty="0"/>
              <a:t>Please do not send a mobile phone with your child. We want your children to have an amazing time away from screens, making memories with one another. If there is a reason for your child to contact you (e.g. injury, severe homesickness), then I would use the school’s phone number. All the adults on the trip will have one with them. </a:t>
            </a:r>
            <a:endParaRPr lang="en-US" dirty="0"/>
          </a:p>
          <a:p>
            <a:endParaRPr lang="en-US" dirty="0"/>
          </a:p>
        </p:txBody>
      </p:sp>
      <p:pic>
        <p:nvPicPr>
          <p:cNvPr id="5" name="Picture 4">
            <a:extLst>
              <a:ext uri="{FF2B5EF4-FFF2-40B4-BE49-F238E27FC236}">
                <a16:creationId xmlns:a16="http://schemas.microsoft.com/office/drawing/2014/main" id="{AAA68CE0-DE13-C22C-2D7B-A98E01D2B021}"/>
              </a:ext>
            </a:extLst>
          </p:cNvPr>
          <p:cNvPicPr>
            <a:picLocks noChangeAspect="1"/>
          </p:cNvPicPr>
          <p:nvPr/>
        </p:nvPicPr>
        <p:blipFill>
          <a:blip r:embed="rId2"/>
          <a:stretch>
            <a:fillRect/>
          </a:stretch>
        </p:blipFill>
        <p:spPr>
          <a:xfrm>
            <a:off x="5443242" y="619200"/>
            <a:ext cx="6005080" cy="685859"/>
          </a:xfrm>
          <a:prstGeom prst="rect">
            <a:avLst/>
          </a:prstGeom>
        </p:spPr>
      </p:pic>
    </p:spTree>
    <p:extLst>
      <p:ext uri="{BB962C8B-B14F-4D97-AF65-F5344CB8AC3E}">
        <p14:creationId xmlns:p14="http://schemas.microsoft.com/office/powerpoint/2010/main" val="1112868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944D761-D603-D1C4-9314-5369868040EE}"/>
              </a:ext>
            </a:extLst>
          </p:cNvPr>
          <p:cNvPicPr>
            <a:picLocks noChangeAspect="1"/>
          </p:cNvPicPr>
          <p:nvPr/>
        </p:nvPicPr>
        <p:blipFill>
          <a:blip r:embed="rId2"/>
          <a:stretch>
            <a:fillRect/>
          </a:stretch>
        </p:blipFill>
        <p:spPr>
          <a:xfrm>
            <a:off x="567506" y="681918"/>
            <a:ext cx="10936730" cy="4276162"/>
          </a:xfrm>
          <a:prstGeom prst="rect">
            <a:avLst/>
          </a:prstGeom>
        </p:spPr>
      </p:pic>
    </p:spTree>
    <p:extLst>
      <p:ext uri="{BB962C8B-B14F-4D97-AF65-F5344CB8AC3E}">
        <p14:creationId xmlns:p14="http://schemas.microsoft.com/office/powerpoint/2010/main" val="2725989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AD021-A501-FF4A-27CA-4E96AE6AD9CD}"/>
              </a:ext>
            </a:extLst>
          </p:cNvPr>
          <p:cNvSpPr>
            <a:spLocks noGrp="1"/>
          </p:cNvSpPr>
          <p:nvPr>
            <p:ph type="title"/>
          </p:nvPr>
        </p:nvSpPr>
        <p:spPr/>
        <p:txBody>
          <a:bodyPr/>
          <a:lstStyle/>
          <a:p>
            <a:r>
              <a:rPr lang="en-GB" b="1" dirty="0"/>
              <a:t>Departure and Arrival</a:t>
            </a:r>
            <a:br>
              <a:rPr lang="en-US" dirty="0"/>
            </a:br>
            <a:endParaRPr lang="en-US" dirty="0"/>
          </a:p>
        </p:txBody>
      </p:sp>
      <p:sp>
        <p:nvSpPr>
          <p:cNvPr id="3" name="Content Placeholder 2">
            <a:extLst>
              <a:ext uri="{FF2B5EF4-FFF2-40B4-BE49-F238E27FC236}">
                <a16:creationId xmlns:a16="http://schemas.microsoft.com/office/drawing/2014/main" id="{1169B70F-6A89-1635-4BD7-06EDB3A8FB5F}"/>
              </a:ext>
            </a:extLst>
          </p:cNvPr>
          <p:cNvSpPr>
            <a:spLocks noGrp="1"/>
          </p:cNvSpPr>
          <p:nvPr>
            <p:ph idx="1"/>
          </p:nvPr>
        </p:nvSpPr>
        <p:spPr/>
        <p:txBody>
          <a:bodyPr>
            <a:normAutofit fontScale="92500"/>
          </a:bodyPr>
          <a:lstStyle/>
          <a:p>
            <a:r>
              <a:rPr lang="en-GB" sz="3600" dirty="0"/>
              <a:t>We will be leaving school 9:00am on Wednesday 28</a:t>
            </a:r>
            <a:r>
              <a:rPr lang="en-GB" sz="3600" baseline="30000" dirty="0"/>
              <a:t>h</a:t>
            </a:r>
            <a:r>
              <a:rPr lang="en-GB" sz="3600" dirty="0"/>
              <a:t> April and will return to school around 3:30pm on Friday 1st May. </a:t>
            </a:r>
            <a:endParaRPr lang="en-US" sz="3600" dirty="0"/>
          </a:p>
          <a:p>
            <a:r>
              <a:rPr lang="en-GB" sz="3600" dirty="0"/>
              <a:t>Your child will not require a packed lunch on Wednesday as this has all been ordered in school. </a:t>
            </a:r>
            <a:endParaRPr lang="en-US" sz="3600" dirty="0"/>
          </a:p>
          <a:p>
            <a:endParaRPr lang="en-US" dirty="0"/>
          </a:p>
        </p:txBody>
      </p:sp>
    </p:spTree>
    <p:extLst>
      <p:ext uri="{BB962C8B-B14F-4D97-AF65-F5344CB8AC3E}">
        <p14:creationId xmlns:p14="http://schemas.microsoft.com/office/powerpoint/2010/main" val="28663943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DD92B-E4EC-2E87-FE50-2B800D90841D}"/>
              </a:ext>
            </a:extLst>
          </p:cNvPr>
          <p:cNvSpPr>
            <a:spLocks noGrp="1"/>
          </p:cNvSpPr>
          <p:nvPr>
            <p:ph type="title"/>
          </p:nvPr>
        </p:nvSpPr>
        <p:spPr/>
        <p:txBody>
          <a:bodyPr/>
          <a:lstStyle/>
          <a:p>
            <a:r>
              <a:rPr lang="en-GB" b="1" dirty="0"/>
              <a:t>Staffing</a:t>
            </a:r>
            <a:br>
              <a:rPr lang="en-US" dirty="0"/>
            </a:br>
            <a:endParaRPr lang="en-US" dirty="0"/>
          </a:p>
        </p:txBody>
      </p:sp>
      <p:sp>
        <p:nvSpPr>
          <p:cNvPr id="3" name="Content Placeholder 2">
            <a:extLst>
              <a:ext uri="{FF2B5EF4-FFF2-40B4-BE49-F238E27FC236}">
                <a16:creationId xmlns:a16="http://schemas.microsoft.com/office/drawing/2014/main" id="{36D70D64-34F0-75EA-193A-578E5327CE1B}"/>
              </a:ext>
            </a:extLst>
          </p:cNvPr>
          <p:cNvSpPr>
            <a:spLocks noGrp="1"/>
          </p:cNvSpPr>
          <p:nvPr>
            <p:ph idx="1"/>
          </p:nvPr>
        </p:nvSpPr>
        <p:spPr/>
        <p:txBody>
          <a:bodyPr>
            <a:normAutofit/>
          </a:bodyPr>
          <a:lstStyle/>
          <a:p>
            <a:r>
              <a:rPr lang="en-GB" sz="3600" dirty="0"/>
              <a:t>Mrs Willis ,Mrs Buckley, </a:t>
            </a:r>
            <a:r>
              <a:rPr lang="en-GB" sz="3600"/>
              <a:t>Mr Doyle and </a:t>
            </a:r>
            <a:r>
              <a:rPr lang="en-GB" sz="3600" dirty="0"/>
              <a:t>myself will be the staff on the trip. Your children are in safe and experienced hands – we cannot wait to spend a few days making memories together.</a:t>
            </a:r>
            <a:endParaRPr lang="en-US" sz="3600" dirty="0"/>
          </a:p>
          <a:p>
            <a:endParaRPr lang="en-US" dirty="0"/>
          </a:p>
        </p:txBody>
      </p:sp>
    </p:spTree>
    <p:extLst>
      <p:ext uri="{BB962C8B-B14F-4D97-AF65-F5344CB8AC3E}">
        <p14:creationId xmlns:p14="http://schemas.microsoft.com/office/powerpoint/2010/main" val="1364517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09646535-AEF6-4883-A4F9-EEC1F8B43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3" name="Rectangle 72">
            <a:extLst>
              <a:ext uri="{FF2B5EF4-FFF2-40B4-BE49-F238E27FC236}">
                <a16:creationId xmlns:a16="http://schemas.microsoft.com/office/drawing/2014/main" id="{742DFF2D-EA41-4CBE-9659-C2917E488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3F9262-CD9F-9F4C-B688-83E1B1B4C4DF}"/>
              </a:ext>
            </a:extLst>
          </p:cNvPr>
          <p:cNvSpPr>
            <a:spLocks noGrp="1"/>
          </p:cNvSpPr>
          <p:nvPr>
            <p:ph type="title"/>
          </p:nvPr>
        </p:nvSpPr>
        <p:spPr>
          <a:xfrm>
            <a:off x="720000" y="720000"/>
            <a:ext cx="5015638" cy="2804400"/>
          </a:xfrm>
        </p:spPr>
        <p:txBody>
          <a:bodyPr vert="horz" wrap="square" lIns="0" tIns="0" rIns="0" bIns="0" rtlCol="0" anchor="b" anchorCtr="0">
            <a:normAutofit/>
          </a:bodyPr>
          <a:lstStyle/>
          <a:p>
            <a:pPr algn="ctr">
              <a:lnSpc>
                <a:spcPct val="100000"/>
              </a:lnSpc>
            </a:pPr>
            <a:r>
              <a:rPr lang="en-US" sz="9600" spc="-100" dirty="0"/>
              <a:t>Any questions?</a:t>
            </a:r>
          </a:p>
        </p:txBody>
      </p:sp>
      <p:pic>
        <p:nvPicPr>
          <p:cNvPr id="1026" name="Picture 2" descr="question mark character - ECHA Microbiology">
            <a:extLst>
              <a:ext uri="{FF2B5EF4-FFF2-40B4-BE49-F238E27FC236}">
                <a16:creationId xmlns:a16="http://schemas.microsoft.com/office/drawing/2014/main" id="{4A0525A7-71F7-A942-8F05-2679ED09F776}"/>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r="17426"/>
          <a:stretch/>
        </p:blipFill>
        <p:spPr bwMode="auto">
          <a:xfrm>
            <a:off x="6529067" y="10"/>
            <a:ext cx="5662935" cy="6857990"/>
          </a:xfrm>
          <a:custGeom>
            <a:avLst/>
            <a:gdLst/>
            <a:ahLst/>
            <a:cxnLst/>
            <a:rect l="l" t="t" r="r" b="b"/>
            <a:pathLst>
              <a:path w="5662935" h="6858000">
                <a:moveTo>
                  <a:pt x="598332" y="0"/>
                </a:moveTo>
                <a:lnTo>
                  <a:pt x="5662935" y="0"/>
                </a:lnTo>
                <a:lnTo>
                  <a:pt x="5662935" y="6858000"/>
                </a:lnTo>
                <a:lnTo>
                  <a:pt x="0" y="6858000"/>
                </a:lnTo>
                <a:lnTo>
                  <a:pt x="78957" y="6777438"/>
                </a:lnTo>
                <a:cubicBezTo>
                  <a:pt x="291624" y="6544265"/>
                  <a:pt x="490445" y="6275955"/>
                  <a:pt x="672224" y="5969316"/>
                </a:cubicBezTo>
                <a:cubicBezTo>
                  <a:pt x="914597" y="5515036"/>
                  <a:pt x="1066080" y="5030470"/>
                  <a:pt x="1217563" y="4515619"/>
                </a:cubicBezTo>
                <a:cubicBezTo>
                  <a:pt x="1338748" y="3970483"/>
                  <a:pt x="1399341" y="3516203"/>
                  <a:pt x="1399341" y="3061922"/>
                </a:cubicBezTo>
                <a:cubicBezTo>
                  <a:pt x="1399341" y="1948936"/>
                  <a:pt x="1190580" y="1021447"/>
                  <a:pt x="773055" y="27945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4229856"/>
      </p:ext>
    </p:extLst>
  </p:cSld>
  <p:clrMapOvr>
    <a:masterClrMapping/>
  </p:clrMapOvr>
</p:sld>
</file>

<file path=ppt/theme/theme1.xml><?xml version="1.0" encoding="utf-8"?>
<a:theme xmlns:a="http://schemas.openxmlformats.org/drawingml/2006/main" name="BlobVTI">
  <a:themeElements>
    <a:clrScheme name="Blob V2">
      <a:dk1>
        <a:sysClr val="windowText" lastClr="000000"/>
      </a:dk1>
      <a:lt1>
        <a:sysClr val="window" lastClr="FFFFFF"/>
      </a:lt1>
      <a:dk2>
        <a:srgbClr val="0B2827"/>
      </a:dk2>
      <a:lt2>
        <a:srgbClr val="DAE3E3"/>
      </a:lt2>
      <a:accent1>
        <a:srgbClr val="B495C2"/>
      </a:accent1>
      <a:accent2>
        <a:srgbClr val="767E37"/>
      </a:accent2>
      <a:accent3>
        <a:srgbClr val="8FA3A3"/>
      </a:accent3>
      <a:accent4>
        <a:srgbClr val="CE7F01"/>
      </a:accent4>
      <a:accent5>
        <a:srgbClr val="D15A29"/>
      </a:accent5>
      <a:accent6>
        <a:srgbClr val="B88470"/>
      </a:accent6>
      <a:hlink>
        <a:srgbClr val="B57001"/>
      </a:hlink>
      <a:folHlink>
        <a:srgbClr val="996209"/>
      </a:folHlink>
    </a:clrScheme>
    <a:fontScheme name="Blob">
      <a:majorFont>
        <a:latin typeface="The Hand Extrablack"/>
        <a:ea typeface=""/>
        <a:cs typeface=""/>
      </a:majorFont>
      <a:minorFont>
        <a:latin typeface="Sagona Book"/>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bVTI" id="{06D3AACF-B619-4265-899F-5E2FB3A445D5}" vid="{F5918863-BA1A-4735-81A8-3E7BFBDA847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549E0B3A8390243890596C81D264F6D" ma:contentTypeVersion="18" ma:contentTypeDescription="Create a new document." ma:contentTypeScope="" ma:versionID="bd2101f529eec6568fc76560eadfd74f">
  <xsd:schema xmlns:xsd="http://www.w3.org/2001/XMLSchema" xmlns:xs="http://www.w3.org/2001/XMLSchema" xmlns:p="http://schemas.microsoft.com/office/2006/metadata/properties" xmlns:ns2="5a612567-71c3-48e4-81a6-ebb01b1ca027" xmlns:ns3="44de73d4-1989-42a5-bd59-9bf7bdf40e7c" targetNamespace="http://schemas.microsoft.com/office/2006/metadata/properties" ma:root="true" ma:fieldsID="f4a77d6eee4a7584b1952fbf73aebb47" ns2:_="" ns3:_="">
    <xsd:import namespace="5a612567-71c3-48e4-81a6-ebb01b1ca027"/>
    <xsd:import namespace="44de73d4-1989-42a5-bd59-9bf7bdf40e7c"/>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AutoKeyPoints" minOccurs="0"/>
                <xsd:element ref="ns2:MediaServiceKeyPoints"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612567-71c3-48e4-81a6-ebb01b1ca02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66d6860-d01e-4c43-9962-b51fa0336c7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de73d4-1989-42a5-bd59-9bf7bdf40e7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6f95478-967b-496b-8546-eef4d4247495}" ma:internalName="TaxCatchAll" ma:showField="CatchAllData" ma:web="44de73d4-1989-42a5-bd59-9bf7bdf40e7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4de73d4-1989-42a5-bd59-9bf7bdf40e7c" xsi:nil="true"/>
    <lcf76f155ced4ddcb4097134ff3c332f xmlns="5a612567-71c3-48e4-81a6-ebb01b1ca027">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23DB44-22A2-4AE5-A3CE-4B33150C93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a612567-71c3-48e4-81a6-ebb01b1ca027"/>
    <ds:schemaRef ds:uri="44de73d4-1989-42a5-bd59-9bf7bdf40e7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B60158E-DACE-4BEC-82A5-4FD3103DAFDE}">
  <ds:schemaRefs>
    <ds:schemaRef ds:uri="http://schemas.microsoft.com/office/2006/metadata/properties"/>
    <ds:schemaRef ds:uri="http://schemas.microsoft.com/office/infopath/2007/PartnerControls"/>
    <ds:schemaRef ds:uri="44de73d4-1989-42a5-bd59-9bf7bdf40e7c"/>
    <ds:schemaRef ds:uri="5a612567-71c3-48e4-81a6-ebb01b1ca027"/>
  </ds:schemaRefs>
</ds:datastoreItem>
</file>

<file path=customXml/itemProps3.xml><?xml version="1.0" encoding="utf-8"?>
<ds:datastoreItem xmlns:ds="http://schemas.openxmlformats.org/officeDocument/2006/customXml" ds:itemID="{2993C322-A2F2-4848-B2C7-A35F51F04CC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580</Words>
  <Application>Microsoft Office PowerPoint</Application>
  <PresentationFormat>Widescreen</PresentationFormat>
  <Paragraphs>59</Paragraphs>
  <Slides>16</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Sagona Book</vt:lpstr>
      <vt:lpstr>The Hand Extrablack</vt:lpstr>
      <vt:lpstr>BlobVTI</vt:lpstr>
      <vt:lpstr>Llandudno y5 residential</vt:lpstr>
      <vt:lpstr>Key dates/Price</vt:lpstr>
      <vt:lpstr>Hotel</vt:lpstr>
      <vt:lpstr>PowerPoint Presentation</vt:lpstr>
      <vt:lpstr>PowerPoint Presentation</vt:lpstr>
      <vt:lpstr>Food</vt:lpstr>
      <vt:lpstr>Activities</vt:lpstr>
      <vt:lpstr>Key Information</vt:lpstr>
      <vt:lpstr>PowerPoint Presentation</vt:lpstr>
      <vt:lpstr>PowerPoint Presentation</vt:lpstr>
      <vt:lpstr>PowerPoint Presentation</vt:lpstr>
      <vt:lpstr>Mobile Phones and electronics </vt:lpstr>
      <vt:lpstr>PowerPoint Presentation</vt:lpstr>
      <vt:lpstr>Departure and Arrival </vt:lpstr>
      <vt:lpstr>Staffing </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elliot bell</dc:creator>
  <cp:lastModifiedBy>Julie Roberts</cp:lastModifiedBy>
  <cp:revision>14</cp:revision>
  <dcterms:created xsi:type="dcterms:W3CDTF">2021-09-29T20:14:49Z</dcterms:created>
  <dcterms:modified xsi:type="dcterms:W3CDTF">2026-04-10T18:37:05Z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0x0101004549E0B3A8390243890596C81D264F6D</vt:lpwstr>
  </property>
</Properties>
</file>